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51"/>
  </p:notesMasterIdLst>
  <p:sldIdLst>
    <p:sldId id="256" r:id="rId2"/>
    <p:sldId id="258" r:id="rId3"/>
    <p:sldId id="259" r:id="rId4"/>
    <p:sldId id="261" r:id="rId5"/>
    <p:sldId id="325" r:id="rId6"/>
    <p:sldId id="310" r:id="rId7"/>
    <p:sldId id="265" r:id="rId8"/>
    <p:sldId id="315" r:id="rId9"/>
    <p:sldId id="317" r:id="rId10"/>
    <p:sldId id="318" r:id="rId11"/>
    <p:sldId id="305" r:id="rId12"/>
    <p:sldId id="316" r:id="rId13"/>
    <p:sldId id="322" r:id="rId14"/>
    <p:sldId id="328" r:id="rId15"/>
    <p:sldId id="331" r:id="rId16"/>
    <p:sldId id="319" r:id="rId17"/>
    <p:sldId id="336" r:id="rId18"/>
    <p:sldId id="337" r:id="rId19"/>
    <p:sldId id="338" r:id="rId20"/>
    <p:sldId id="339" r:id="rId21"/>
    <p:sldId id="342" r:id="rId22"/>
    <p:sldId id="340" r:id="rId23"/>
    <p:sldId id="344" r:id="rId24"/>
    <p:sldId id="343" r:id="rId25"/>
    <p:sldId id="350" r:id="rId26"/>
    <p:sldId id="307" r:id="rId27"/>
    <p:sldId id="268" r:id="rId28"/>
    <p:sldId id="308" r:id="rId29"/>
    <p:sldId id="269" r:id="rId30"/>
    <p:sldId id="311" r:id="rId31"/>
    <p:sldId id="329" r:id="rId32"/>
    <p:sldId id="321" r:id="rId33"/>
    <p:sldId id="326" r:id="rId34"/>
    <p:sldId id="348" r:id="rId35"/>
    <p:sldId id="313" r:id="rId36"/>
    <p:sldId id="320" r:id="rId37"/>
    <p:sldId id="327" r:id="rId38"/>
    <p:sldId id="332" r:id="rId39"/>
    <p:sldId id="330" r:id="rId40"/>
    <p:sldId id="335" r:id="rId41"/>
    <p:sldId id="341" r:id="rId42"/>
    <p:sldId id="333" r:id="rId43"/>
    <p:sldId id="345" r:id="rId44"/>
    <p:sldId id="346" r:id="rId45"/>
    <p:sldId id="347" r:id="rId46"/>
    <p:sldId id="324" r:id="rId47"/>
    <p:sldId id="323" r:id="rId48"/>
    <p:sldId id="351" r:id="rId49"/>
    <p:sldId id="282" r:id="rId50"/>
  </p:sldIdLst>
  <p:sldSz cx="9144000" cy="5143500" type="screen16x9"/>
  <p:notesSz cx="6858000" cy="9144000"/>
  <p:embeddedFontLst>
    <p:embeddedFont>
      <p:font typeface="Archivo Black" panose="020B0A03020202020B04" pitchFamily="34" charset="77"/>
      <p:regular r:id="rId52"/>
    </p:embeddedFont>
    <p:embeddedFont>
      <p:font typeface="Fira Sans Extra Condensed Medium" panose="020B0603050000020004" pitchFamily="34" charset="0"/>
      <p:regular r:id="rId53"/>
      <p:bold r:id="rId54"/>
      <p:italic r:id="rId55"/>
      <p:boldItalic r:id="rId56"/>
    </p:embeddedFont>
    <p:embeddedFont>
      <p:font typeface="Gaegu" pitchFamily="2" charset="0"/>
      <p:regular r:id="rId57"/>
      <p:bold r:id="rId58"/>
    </p:embeddedFont>
    <p:embeddedFont>
      <p:font typeface="Karla" pitchFamily="2" charset="77"/>
      <p:regular r:id="rId59"/>
      <p:bold r:id="rId60"/>
      <p:italic r:id="rId61"/>
      <p:boldItalic r:id="rId62"/>
    </p:embeddedFont>
    <p:embeddedFont>
      <p:font typeface="Paytone One" pitchFamily="2" charset="77"/>
      <p:regular r:id="rId63"/>
    </p:embeddedFont>
    <p:embeddedFont>
      <p:font typeface="Poppins" pitchFamily="2" charset="77"/>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87F848-F71E-400A-B480-24F03D384173}" v="2651" dt="2025-06-06T05:15:38.600"/>
    <p1510:client id="{4B1F284C-283A-4B44-BF0A-1E5D91720AAC}" v="3178" dt="2025-06-06T05:30:40.556"/>
    <p1510:client id="{8EEAFC50-CFC0-42C6-867A-07F1E217CFCE}" v="186" dt="2025-06-06T02:36:48.399"/>
    <p1510:client id="{972CA32F-FECD-5547-901C-9BAC2BF8A31A}" v="9144" dt="2025-06-06T05:16:54.090"/>
  </p1510:revLst>
</p1510:revInfo>
</file>

<file path=ppt/tableStyles.xml><?xml version="1.0" encoding="utf-8"?>
<a:tblStyleLst xmlns:a="http://schemas.openxmlformats.org/drawingml/2006/main" def="{CD2418E7-5C3F-4F70-B8B2-5778EBA11A98}">
  <a:tblStyle styleId="{CD2418E7-5C3F-4F70-B8B2-5778EBA11A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p:restoredTop sz="94709"/>
  </p:normalViewPr>
  <p:slideViewPr>
    <p:cSldViewPr snapToGrid="0">
      <p:cViewPr varScale="1">
        <p:scale>
          <a:sx n="225" d="100"/>
          <a:sy n="225" d="100"/>
        </p:scale>
        <p:origin x="18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a:extLst>
            <a:ext uri="{FF2B5EF4-FFF2-40B4-BE49-F238E27FC236}">
              <a16:creationId xmlns:a16="http://schemas.microsoft.com/office/drawing/2014/main" id="{5C60212E-4DD9-142B-488B-C43897F55E95}"/>
            </a:ext>
          </a:extLst>
        </p:cNvPr>
        <p:cNvGrpSpPr/>
        <p:nvPr/>
      </p:nvGrpSpPr>
      <p:grpSpPr>
        <a:xfrm>
          <a:off x="0" y="0"/>
          <a:ext cx="0" cy="0"/>
          <a:chOff x="0" y="0"/>
          <a:chExt cx="0" cy="0"/>
        </a:xfrm>
      </p:grpSpPr>
      <p:sp>
        <p:nvSpPr>
          <p:cNvPr id="1279" name="Google Shape;1279;gdf3f552fc4_0_332:notes">
            <a:extLst>
              <a:ext uri="{FF2B5EF4-FFF2-40B4-BE49-F238E27FC236}">
                <a16:creationId xmlns:a16="http://schemas.microsoft.com/office/drawing/2014/main" id="{8BA58A2C-2102-1B39-5748-5D9DFA2E9A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df3f552fc4_0_332:notes">
            <a:extLst>
              <a:ext uri="{FF2B5EF4-FFF2-40B4-BE49-F238E27FC236}">
                <a16:creationId xmlns:a16="http://schemas.microsoft.com/office/drawing/2014/main" id="{30C46F73-D820-2F13-650E-BB838409A9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999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a:extLst>
            <a:ext uri="{FF2B5EF4-FFF2-40B4-BE49-F238E27FC236}">
              <a16:creationId xmlns:a16="http://schemas.microsoft.com/office/drawing/2014/main" id="{15AD387C-6AFE-98C5-7855-248AC0322B89}"/>
            </a:ext>
          </a:extLst>
        </p:cNvPr>
        <p:cNvGrpSpPr/>
        <p:nvPr/>
      </p:nvGrpSpPr>
      <p:grpSpPr>
        <a:xfrm>
          <a:off x="0" y="0"/>
          <a:ext cx="0" cy="0"/>
          <a:chOff x="0" y="0"/>
          <a:chExt cx="0" cy="0"/>
        </a:xfrm>
      </p:grpSpPr>
      <p:sp>
        <p:nvSpPr>
          <p:cNvPr id="1279" name="Google Shape;1279;gdf3f552fc4_0_332:notes">
            <a:extLst>
              <a:ext uri="{FF2B5EF4-FFF2-40B4-BE49-F238E27FC236}">
                <a16:creationId xmlns:a16="http://schemas.microsoft.com/office/drawing/2014/main" id="{77244750-C206-A90C-4427-112B381B19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df3f552fc4_0_332:notes">
            <a:extLst>
              <a:ext uri="{FF2B5EF4-FFF2-40B4-BE49-F238E27FC236}">
                <a16:creationId xmlns:a16="http://schemas.microsoft.com/office/drawing/2014/main" id="{31B75426-6F6C-49EF-ED16-377811F8CA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3079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mj-lt"/>
              <a:buAutoNum type="arabicParenR"/>
            </a:pPr>
            <a:r>
              <a:rPr lang="en-US" sz="1100">
                <a:solidFill>
                  <a:srgbClr val="FF0000"/>
                </a:solidFill>
              </a:rPr>
              <a:t>Ensuring faster and more reliable delivery times</a:t>
            </a:r>
            <a:r>
              <a:rPr lang="en-US" sz="1100"/>
              <a:t> can greatly improve customer satisfaction, as shorter delivery durations are linked to higher ratings and repeat purchases. </a:t>
            </a:r>
          </a:p>
          <a:p>
            <a:pPr marL="342900" indent="-342900">
              <a:buFont typeface="+mj-lt"/>
              <a:buAutoNum type="arabicParenR"/>
            </a:pPr>
            <a:r>
              <a:rPr lang="en-US" sz="1100">
                <a:solidFill>
                  <a:srgbClr val="FF0000"/>
                </a:solidFill>
              </a:rPr>
              <a:t>Offering vouchers or discount incentives</a:t>
            </a:r>
            <a:r>
              <a:rPr lang="en-US" sz="1100"/>
              <a:t> has shown to be effective in encouraging customers to return. </a:t>
            </a:r>
          </a:p>
          <a:p>
            <a:pPr marL="342900" indent="-342900">
              <a:buFont typeface="+mj-lt"/>
              <a:buAutoNum type="arabicParenR"/>
            </a:pPr>
            <a:r>
              <a:rPr lang="en-US" sz="1100"/>
              <a:t>Additionally, if </a:t>
            </a:r>
            <a:r>
              <a:rPr lang="en-US" sz="1100" err="1"/>
              <a:t>Olist</a:t>
            </a:r>
            <a:r>
              <a:rPr lang="en-US" sz="1100"/>
              <a:t> wants to increase repeat purchases for high-priced products, they should consider providing added value </a:t>
            </a:r>
            <a:r>
              <a:rPr lang="en-US" sz="1100">
                <a:solidFill>
                  <a:srgbClr val="FF0000"/>
                </a:solidFill>
              </a:rPr>
              <a:t>through extended warranties or complementary accessories.</a:t>
            </a:r>
          </a:p>
          <a:p>
            <a:endParaRPr lang="en-GB"/>
          </a:p>
        </p:txBody>
      </p:sp>
    </p:spTree>
    <p:extLst>
      <p:ext uri="{BB962C8B-B14F-4D97-AF65-F5344CB8AC3E}">
        <p14:creationId xmlns:p14="http://schemas.microsoft.com/office/powerpoint/2010/main" val="942900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a:extLst>
            <a:ext uri="{FF2B5EF4-FFF2-40B4-BE49-F238E27FC236}">
              <a16:creationId xmlns:a16="http://schemas.microsoft.com/office/drawing/2014/main" id="{10BB1E22-3694-83DB-CE09-F3616952BC5A}"/>
            </a:ext>
          </a:extLst>
        </p:cNvPr>
        <p:cNvGrpSpPr/>
        <p:nvPr/>
      </p:nvGrpSpPr>
      <p:grpSpPr>
        <a:xfrm>
          <a:off x="0" y="0"/>
          <a:ext cx="0" cy="0"/>
          <a:chOff x="0" y="0"/>
          <a:chExt cx="0" cy="0"/>
        </a:xfrm>
      </p:grpSpPr>
      <p:sp>
        <p:nvSpPr>
          <p:cNvPr id="628" name="Google Shape;628;gc03f8b48dd_0_129:notes">
            <a:extLst>
              <a:ext uri="{FF2B5EF4-FFF2-40B4-BE49-F238E27FC236}">
                <a16:creationId xmlns:a16="http://schemas.microsoft.com/office/drawing/2014/main" id="{651EBD8F-34B3-EE65-8B9A-B1054A795A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c03f8b48dd_0_129:notes">
            <a:extLst>
              <a:ext uri="{FF2B5EF4-FFF2-40B4-BE49-F238E27FC236}">
                <a16:creationId xmlns:a16="http://schemas.microsoft.com/office/drawing/2014/main" id="{CD795B66-6DF9-79DA-C2E8-2327C54BEF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0802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dfee29fd8a_0_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dfee29fd8a_0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a:extLst>
            <a:ext uri="{FF2B5EF4-FFF2-40B4-BE49-F238E27FC236}">
              <a16:creationId xmlns:a16="http://schemas.microsoft.com/office/drawing/2014/main" id="{29C0B68A-350E-E56C-333B-5EC29E894E95}"/>
            </a:ext>
          </a:extLst>
        </p:cNvPr>
        <p:cNvGrpSpPr/>
        <p:nvPr/>
      </p:nvGrpSpPr>
      <p:grpSpPr>
        <a:xfrm>
          <a:off x="0" y="0"/>
          <a:ext cx="0" cy="0"/>
          <a:chOff x="0" y="0"/>
          <a:chExt cx="0" cy="0"/>
        </a:xfrm>
      </p:grpSpPr>
      <p:sp>
        <p:nvSpPr>
          <p:cNvPr id="964" name="Google Shape;964;gdfee29fd8a_0_668:notes">
            <a:extLst>
              <a:ext uri="{FF2B5EF4-FFF2-40B4-BE49-F238E27FC236}">
                <a16:creationId xmlns:a16="http://schemas.microsoft.com/office/drawing/2014/main" id="{56580514-B87F-6DDC-6F89-CA6966DCA6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dfee29fd8a_0_668:notes">
            <a:extLst>
              <a:ext uri="{FF2B5EF4-FFF2-40B4-BE49-F238E27FC236}">
                <a16:creationId xmlns:a16="http://schemas.microsoft.com/office/drawing/2014/main" id="{8155FEA3-5567-6CFF-A4AB-D123959F9E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2479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c03f8b48dd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c03f8b48dd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a:extLst>
            <a:ext uri="{FF2B5EF4-FFF2-40B4-BE49-F238E27FC236}">
              <a16:creationId xmlns:a16="http://schemas.microsoft.com/office/drawing/2014/main" id="{503DB409-1AD5-ED7B-A1C3-271065547E95}"/>
            </a:ext>
          </a:extLst>
        </p:cNvPr>
        <p:cNvGrpSpPr/>
        <p:nvPr/>
      </p:nvGrpSpPr>
      <p:grpSpPr>
        <a:xfrm>
          <a:off x="0" y="0"/>
          <a:ext cx="0" cy="0"/>
          <a:chOff x="0" y="0"/>
          <a:chExt cx="0" cy="0"/>
        </a:xfrm>
      </p:grpSpPr>
      <p:sp>
        <p:nvSpPr>
          <p:cNvPr id="964" name="Google Shape;964;gdfee29fd8a_0_668:notes">
            <a:extLst>
              <a:ext uri="{FF2B5EF4-FFF2-40B4-BE49-F238E27FC236}">
                <a16:creationId xmlns:a16="http://schemas.microsoft.com/office/drawing/2014/main" id="{4FF5E89F-65D2-E1A3-D4A7-6DF59C0AFC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dfee29fd8a_0_668:notes">
            <a:extLst>
              <a:ext uri="{FF2B5EF4-FFF2-40B4-BE49-F238E27FC236}">
                <a16:creationId xmlns:a16="http://schemas.microsoft.com/office/drawing/2014/main" id="{27580CA3-FD98-3F23-0BD7-A7102804D0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830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We choose precision over recall, since the project objective is to target repeat buyers to launch marketing campaigns against them, it is better if the model predicts lesser of the class with more precision, allowing for the money spent on marketing to be more worth it as it is targeting true repeat buyers. </a:t>
            </a:r>
          </a:p>
        </p:txBody>
      </p:sp>
    </p:spTree>
    <p:extLst>
      <p:ext uri="{BB962C8B-B14F-4D97-AF65-F5344CB8AC3E}">
        <p14:creationId xmlns:p14="http://schemas.microsoft.com/office/powerpoint/2010/main" val="2595833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a:extLst>
            <a:ext uri="{FF2B5EF4-FFF2-40B4-BE49-F238E27FC236}">
              <a16:creationId xmlns:a16="http://schemas.microsoft.com/office/drawing/2014/main" id="{BF13F01B-7F69-48CC-28C4-E2DF3D487CA3}"/>
            </a:ext>
          </a:extLst>
        </p:cNvPr>
        <p:cNvGrpSpPr/>
        <p:nvPr/>
      </p:nvGrpSpPr>
      <p:grpSpPr>
        <a:xfrm>
          <a:off x="0" y="0"/>
          <a:ext cx="0" cy="0"/>
          <a:chOff x="0" y="0"/>
          <a:chExt cx="0" cy="0"/>
        </a:xfrm>
      </p:grpSpPr>
      <p:sp>
        <p:nvSpPr>
          <p:cNvPr id="628" name="Google Shape;628;gc03f8b48dd_0_129:notes">
            <a:extLst>
              <a:ext uri="{FF2B5EF4-FFF2-40B4-BE49-F238E27FC236}">
                <a16:creationId xmlns:a16="http://schemas.microsoft.com/office/drawing/2014/main" id="{E796BDE6-0976-9F1E-47B9-419FAE3D6C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c03f8b48dd_0_129:notes">
            <a:extLst>
              <a:ext uri="{FF2B5EF4-FFF2-40B4-BE49-F238E27FC236}">
                <a16:creationId xmlns:a16="http://schemas.microsoft.com/office/drawing/2014/main" id="{8E01F1D5-F3D0-F593-B7D8-2B125A22BD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7195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df3f552fc4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df3f552fc4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3995763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a:extLst>
            <a:ext uri="{FF2B5EF4-FFF2-40B4-BE49-F238E27FC236}">
              <a16:creationId xmlns:a16="http://schemas.microsoft.com/office/drawing/2014/main" id="{21B23D44-FEE0-1A19-109E-D31CEDAF1FA4}"/>
            </a:ext>
          </a:extLst>
        </p:cNvPr>
        <p:cNvGrpSpPr/>
        <p:nvPr/>
      </p:nvGrpSpPr>
      <p:grpSpPr>
        <a:xfrm>
          <a:off x="0" y="0"/>
          <a:ext cx="0" cy="0"/>
          <a:chOff x="0" y="0"/>
          <a:chExt cx="0" cy="0"/>
        </a:xfrm>
      </p:grpSpPr>
      <p:sp>
        <p:nvSpPr>
          <p:cNvPr id="1105" name="Google Shape;1105;gdfee29fd8a_0_845:notes">
            <a:extLst>
              <a:ext uri="{FF2B5EF4-FFF2-40B4-BE49-F238E27FC236}">
                <a16:creationId xmlns:a16="http://schemas.microsoft.com/office/drawing/2014/main" id="{D2EEDC7B-3D4D-64FB-45B5-B9B3EC166E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dfee29fd8a_0_845:notes">
            <a:extLst>
              <a:ext uri="{FF2B5EF4-FFF2-40B4-BE49-F238E27FC236}">
                <a16:creationId xmlns:a16="http://schemas.microsoft.com/office/drawing/2014/main" id="{73C85CEA-131D-E38D-9772-9D6FC71F67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6874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ge099c31f6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0" name="Google Shape;1810;ge099c31f6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c03f8b48dd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c03f8b48dd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df3f552fc4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df3f552fc4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a:extLst>
            <a:ext uri="{FF2B5EF4-FFF2-40B4-BE49-F238E27FC236}">
              <a16:creationId xmlns:a16="http://schemas.microsoft.com/office/drawing/2014/main" id="{DDF8238E-6BA0-983E-8F87-C26CDE3AC1D5}"/>
            </a:ext>
          </a:extLst>
        </p:cNvPr>
        <p:cNvGrpSpPr/>
        <p:nvPr/>
      </p:nvGrpSpPr>
      <p:grpSpPr>
        <a:xfrm>
          <a:off x="0" y="0"/>
          <a:ext cx="0" cy="0"/>
          <a:chOff x="0" y="0"/>
          <a:chExt cx="0" cy="0"/>
        </a:xfrm>
      </p:grpSpPr>
      <p:sp>
        <p:nvSpPr>
          <p:cNvPr id="1594" name="Google Shape;1594;ge09e2ec8c5_0_15421:notes">
            <a:extLst>
              <a:ext uri="{FF2B5EF4-FFF2-40B4-BE49-F238E27FC236}">
                <a16:creationId xmlns:a16="http://schemas.microsoft.com/office/drawing/2014/main" id="{B5595DAB-142E-48C2-3888-DF0DBE3A6B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5" name="Google Shape;1595;ge09e2ec8c5_0_15421:notes">
            <a:extLst>
              <a:ext uri="{FF2B5EF4-FFF2-40B4-BE49-F238E27FC236}">
                <a16:creationId xmlns:a16="http://schemas.microsoft.com/office/drawing/2014/main" id="{4F17223E-D103-DD72-078F-95954C5B7D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5968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a:extLst>
            <a:ext uri="{FF2B5EF4-FFF2-40B4-BE49-F238E27FC236}">
              <a16:creationId xmlns:a16="http://schemas.microsoft.com/office/drawing/2014/main" id="{6A750329-23FD-B776-1363-1104B2F2502E}"/>
            </a:ext>
          </a:extLst>
        </p:cNvPr>
        <p:cNvGrpSpPr/>
        <p:nvPr/>
      </p:nvGrpSpPr>
      <p:grpSpPr>
        <a:xfrm>
          <a:off x="0" y="0"/>
          <a:ext cx="0" cy="0"/>
          <a:chOff x="0" y="0"/>
          <a:chExt cx="0" cy="0"/>
        </a:xfrm>
      </p:grpSpPr>
      <p:sp>
        <p:nvSpPr>
          <p:cNvPr id="694" name="Google Shape;694;gdfee29fd8a_0_9:notes">
            <a:extLst>
              <a:ext uri="{FF2B5EF4-FFF2-40B4-BE49-F238E27FC236}">
                <a16:creationId xmlns:a16="http://schemas.microsoft.com/office/drawing/2014/main" id="{31969C1A-0BCE-73C0-DABD-FABC8573A7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fee29fd8a_0_9:notes">
            <a:extLst>
              <a:ext uri="{FF2B5EF4-FFF2-40B4-BE49-F238E27FC236}">
                <a16:creationId xmlns:a16="http://schemas.microsoft.com/office/drawing/2014/main" id="{F63612C1-624A-CDB8-9E15-B271779B57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7384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df3f552fc4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df3f552fc4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a:extLst>
            <a:ext uri="{FF2B5EF4-FFF2-40B4-BE49-F238E27FC236}">
              <a16:creationId xmlns:a16="http://schemas.microsoft.com/office/drawing/2014/main" id="{5D96744F-9832-1B92-1860-13A5CF595662}"/>
            </a:ext>
          </a:extLst>
        </p:cNvPr>
        <p:cNvGrpSpPr/>
        <p:nvPr/>
      </p:nvGrpSpPr>
      <p:grpSpPr>
        <a:xfrm>
          <a:off x="0" y="0"/>
          <a:ext cx="0" cy="0"/>
          <a:chOff x="0" y="0"/>
          <a:chExt cx="0" cy="0"/>
        </a:xfrm>
      </p:grpSpPr>
      <p:sp>
        <p:nvSpPr>
          <p:cNvPr id="628" name="Google Shape;628;gc03f8b48dd_0_129:notes">
            <a:extLst>
              <a:ext uri="{FF2B5EF4-FFF2-40B4-BE49-F238E27FC236}">
                <a16:creationId xmlns:a16="http://schemas.microsoft.com/office/drawing/2014/main" id="{F34285B3-CFF5-0C89-B552-6893F75610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c03f8b48dd_0_129:notes">
            <a:extLst>
              <a:ext uri="{FF2B5EF4-FFF2-40B4-BE49-F238E27FC236}">
                <a16:creationId xmlns:a16="http://schemas.microsoft.com/office/drawing/2014/main" id="{7968D7CE-2284-9CF7-8234-72117D0E02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666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a:extLst>
            <a:ext uri="{FF2B5EF4-FFF2-40B4-BE49-F238E27FC236}">
              <a16:creationId xmlns:a16="http://schemas.microsoft.com/office/drawing/2014/main" id="{C295102A-F1D9-B31D-2CE0-206F19084253}"/>
            </a:ext>
          </a:extLst>
        </p:cNvPr>
        <p:cNvGrpSpPr/>
        <p:nvPr/>
      </p:nvGrpSpPr>
      <p:grpSpPr>
        <a:xfrm>
          <a:off x="0" y="0"/>
          <a:ext cx="0" cy="0"/>
          <a:chOff x="0" y="0"/>
          <a:chExt cx="0" cy="0"/>
        </a:xfrm>
      </p:grpSpPr>
      <p:sp>
        <p:nvSpPr>
          <p:cNvPr id="1279" name="Google Shape;1279;gdf3f552fc4_0_332:notes">
            <a:extLst>
              <a:ext uri="{FF2B5EF4-FFF2-40B4-BE49-F238E27FC236}">
                <a16:creationId xmlns:a16="http://schemas.microsoft.com/office/drawing/2014/main" id="{8949B644-F6B1-4B20-8512-121DDFCD93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df3f552fc4_0_332:notes">
            <a:extLst>
              <a:ext uri="{FF2B5EF4-FFF2-40B4-BE49-F238E27FC236}">
                <a16:creationId xmlns:a16="http://schemas.microsoft.com/office/drawing/2014/main" id="{EB0FCECF-3C4D-5F6E-6A01-EEBF3BB5C3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46130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0" name="Google Shape;10;p2"/>
          <p:cNvSpPr txBox="1">
            <a:spLocks noGrp="1"/>
          </p:cNvSpPr>
          <p:nvPr>
            <p:ph type="subTitle" idx="1"/>
          </p:nvPr>
        </p:nvSpPr>
        <p:spPr>
          <a:xfrm>
            <a:off x="4632950" y="3878300"/>
            <a:ext cx="3376500" cy="43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 name="Google Shape;11;p2"/>
          <p:cNvSpPr/>
          <p:nvPr/>
        </p:nvSpPr>
        <p:spPr>
          <a:xfrm rot="7937037">
            <a:off x="7881158" y="-11928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7937037">
            <a:off x="8009108" y="-14231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7937037">
            <a:off x="8174983" y="-16534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724618">
            <a:off x="8135423" y="3819614"/>
            <a:ext cx="1574274" cy="1684981"/>
          </a:xfrm>
          <a:custGeom>
            <a:avLst/>
            <a:gdLst/>
            <a:ahLst/>
            <a:cxnLst/>
            <a:rect l="l" t="t" r="r" b="b"/>
            <a:pathLst>
              <a:path w="5233" h="5601" extrusionOk="0">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724618">
            <a:off x="8269773" y="3973139"/>
            <a:ext cx="1574274" cy="1684981"/>
          </a:xfrm>
          <a:custGeom>
            <a:avLst/>
            <a:gdLst/>
            <a:ahLst/>
            <a:cxnLst/>
            <a:rect l="l" t="t" r="r" b="b"/>
            <a:pathLst>
              <a:path w="5233" h="5601" extrusionOk="0">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724618">
            <a:off x="8448898" y="4133089"/>
            <a:ext cx="1574274" cy="1684981"/>
          </a:xfrm>
          <a:custGeom>
            <a:avLst/>
            <a:gdLst/>
            <a:ahLst/>
            <a:cxnLst/>
            <a:rect l="l" t="t" r="r" b="b"/>
            <a:pathLst>
              <a:path w="5233" h="5601" extrusionOk="0">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4632950" y="724725"/>
            <a:ext cx="3376500" cy="3078900"/>
          </a:xfrm>
          <a:prstGeom prst="rect">
            <a:avLst/>
          </a:prstGeom>
        </p:spPr>
        <p:txBody>
          <a:bodyPr spcFirstLastPara="1" wrap="square" lIns="91425" tIns="91425" rIns="91425" bIns="91425" anchor="b" anchorCtr="0">
            <a:noAutofit/>
          </a:bodyPr>
          <a:lstStyle>
            <a:lvl1pPr lvl="0">
              <a:spcBef>
                <a:spcPts val="0"/>
              </a:spcBef>
              <a:spcAft>
                <a:spcPts val="0"/>
              </a:spcAft>
              <a:buSzPts val="4500"/>
              <a:buNone/>
              <a:defRPr sz="4500">
                <a:latin typeface="Paytone One"/>
                <a:ea typeface="Paytone One"/>
                <a:cs typeface="Paytone One"/>
                <a:sym typeface="Paytone One"/>
              </a:defRPr>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179"/>
        <p:cNvGrpSpPr/>
        <p:nvPr/>
      </p:nvGrpSpPr>
      <p:grpSpPr>
        <a:xfrm>
          <a:off x="0" y="0"/>
          <a:ext cx="0" cy="0"/>
          <a:chOff x="0" y="0"/>
          <a:chExt cx="0" cy="0"/>
        </a:xfrm>
      </p:grpSpPr>
      <p:pic>
        <p:nvPicPr>
          <p:cNvPr id="180" name="Google Shape;180;p1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81" name="Google Shape;181;p16"/>
          <p:cNvSpPr txBox="1">
            <a:spLocks noGrp="1"/>
          </p:cNvSpPr>
          <p:nvPr>
            <p:ph type="title"/>
          </p:nvPr>
        </p:nvSpPr>
        <p:spPr>
          <a:xfrm>
            <a:off x="720000" y="445025"/>
            <a:ext cx="769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2" name="Google Shape;182;p16"/>
          <p:cNvSpPr txBox="1">
            <a:spLocks noGrp="1"/>
          </p:cNvSpPr>
          <p:nvPr>
            <p:ph type="ctrTitle" idx="2"/>
          </p:nvPr>
        </p:nvSpPr>
        <p:spPr>
          <a:xfrm flipH="1">
            <a:off x="2145875" y="3058125"/>
            <a:ext cx="21903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1700"/>
              <a:buNone/>
              <a:defRPr sz="2000"/>
            </a:lvl1pPr>
            <a:lvl2pPr lvl="1"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183" name="Google Shape;183;p16"/>
          <p:cNvSpPr txBox="1">
            <a:spLocks noGrp="1"/>
          </p:cNvSpPr>
          <p:nvPr>
            <p:ph type="subTitle" idx="1"/>
          </p:nvPr>
        </p:nvSpPr>
        <p:spPr>
          <a:xfrm flipH="1">
            <a:off x="2145866" y="3481750"/>
            <a:ext cx="1930800" cy="68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4" name="Google Shape;184;p16"/>
          <p:cNvSpPr txBox="1">
            <a:spLocks noGrp="1"/>
          </p:cNvSpPr>
          <p:nvPr>
            <p:ph type="ctrTitle" idx="3"/>
          </p:nvPr>
        </p:nvSpPr>
        <p:spPr>
          <a:xfrm flipH="1">
            <a:off x="5368825" y="3053925"/>
            <a:ext cx="21903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1700"/>
              <a:buNone/>
              <a:defRPr sz="2000"/>
            </a:lvl1pPr>
            <a:lvl2pPr lvl="1"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185" name="Google Shape;185;p16"/>
          <p:cNvSpPr txBox="1">
            <a:spLocks noGrp="1"/>
          </p:cNvSpPr>
          <p:nvPr>
            <p:ph type="subTitle" idx="4"/>
          </p:nvPr>
        </p:nvSpPr>
        <p:spPr>
          <a:xfrm flipH="1">
            <a:off x="5368641" y="3477550"/>
            <a:ext cx="1930800" cy="68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6" name="Google Shape;186;p16"/>
          <p:cNvSpPr txBox="1">
            <a:spLocks noGrp="1"/>
          </p:cNvSpPr>
          <p:nvPr>
            <p:ph type="ctrTitle" idx="5"/>
          </p:nvPr>
        </p:nvSpPr>
        <p:spPr>
          <a:xfrm flipH="1">
            <a:off x="5368650" y="1430675"/>
            <a:ext cx="21903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1700"/>
              <a:buNone/>
              <a:defRPr sz="2000"/>
            </a:lvl1pPr>
            <a:lvl2pPr lvl="1"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187" name="Google Shape;187;p16"/>
          <p:cNvSpPr txBox="1">
            <a:spLocks noGrp="1"/>
          </p:cNvSpPr>
          <p:nvPr>
            <p:ph type="subTitle" idx="6"/>
          </p:nvPr>
        </p:nvSpPr>
        <p:spPr>
          <a:xfrm flipH="1">
            <a:off x="5368641" y="1855096"/>
            <a:ext cx="1930800" cy="68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8" name="Google Shape;188;p16"/>
          <p:cNvSpPr txBox="1">
            <a:spLocks noGrp="1"/>
          </p:cNvSpPr>
          <p:nvPr>
            <p:ph type="ctrTitle" idx="7"/>
          </p:nvPr>
        </p:nvSpPr>
        <p:spPr>
          <a:xfrm flipH="1">
            <a:off x="2145874" y="1430675"/>
            <a:ext cx="21903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1700"/>
              <a:buNone/>
              <a:defRPr sz="2000"/>
            </a:lvl1pPr>
            <a:lvl2pPr lvl="1"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189" name="Google Shape;189;p16"/>
          <p:cNvSpPr txBox="1">
            <a:spLocks noGrp="1"/>
          </p:cNvSpPr>
          <p:nvPr>
            <p:ph type="subTitle" idx="8"/>
          </p:nvPr>
        </p:nvSpPr>
        <p:spPr>
          <a:xfrm flipH="1">
            <a:off x="2145866" y="1855096"/>
            <a:ext cx="1930800" cy="68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90" name="Google Shape;190;p16"/>
          <p:cNvSpPr/>
          <p:nvPr/>
        </p:nvSpPr>
        <p:spPr>
          <a:xfrm rot="-1577317">
            <a:off x="-770925" y="3464303"/>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6"/>
          <p:cNvSpPr/>
          <p:nvPr/>
        </p:nvSpPr>
        <p:spPr>
          <a:xfrm rot="-1577317">
            <a:off x="-902261" y="3629777"/>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6"/>
          <p:cNvSpPr/>
          <p:nvPr/>
        </p:nvSpPr>
        <p:spPr>
          <a:xfrm rot="-1577317">
            <a:off x="-1048197" y="3813645"/>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6"/>
          <p:cNvSpPr/>
          <p:nvPr/>
        </p:nvSpPr>
        <p:spPr>
          <a:xfrm rot="9222683">
            <a:off x="7437778" y="-797705"/>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6"/>
          <p:cNvSpPr/>
          <p:nvPr/>
        </p:nvSpPr>
        <p:spPr>
          <a:xfrm rot="9222683">
            <a:off x="7569115" y="-963179"/>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6"/>
          <p:cNvSpPr/>
          <p:nvPr/>
        </p:nvSpPr>
        <p:spPr>
          <a:xfrm rot="9222683">
            <a:off x="7715050" y="-1147047"/>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6"/>
          <p:cNvSpPr/>
          <p:nvPr/>
        </p:nvSpPr>
        <p:spPr>
          <a:xfrm rot="-1978372">
            <a:off x="-449335" y="-292419"/>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6"/>
          <p:cNvSpPr/>
          <p:nvPr/>
        </p:nvSpPr>
        <p:spPr>
          <a:xfrm rot="-1978372">
            <a:off x="-563785" y="-459869"/>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6"/>
          <p:cNvSpPr/>
          <p:nvPr/>
        </p:nvSpPr>
        <p:spPr>
          <a:xfrm rot="-1978372">
            <a:off x="-703635" y="-599744"/>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p:nvPr/>
        </p:nvSpPr>
        <p:spPr>
          <a:xfrm rot="8821628">
            <a:off x="7973415" y="4284181"/>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6"/>
          <p:cNvSpPr/>
          <p:nvPr/>
        </p:nvSpPr>
        <p:spPr>
          <a:xfrm rot="8821628">
            <a:off x="8087865" y="4451631"/>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p:nvPr/>
        </p:nvSpPr>
        <p:spPr>
          <a:xfrm rot="8821628">
            <a:off x="8227715" y="4591506"/>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202"/>
        <p:cNvGrpSpPr/>
        <p:nvPr/>
      </p:nvGrpSpPr>
      <p:grpSpPr>
        <a:xfrm>
          <a:off x="0" y="0"/>
          <a:ext cx="0" cy="0"/>
          <a:chOff x="0" y="0"/>
          <a:chExt cx="0" cy="0"/>
        </a:xfrm>
      </p:grpSpPr>
      <p:pic>
        <p:nvPicPr>
          <p:cNvPr id="203" name="Google Shape;203;p1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04" name="Google Shape;204;p17"/>
          <p:cNvSpPr txBox="1">
            <a:spLocks noGrp="1"/>
          </p:cNvSpPr>
          <p:nvPr>
            <p:ph type="title"/>
          </p:nvPr>
        </p:nvSpPr>
        <p:spPr>
          <a:xfrm>
            <a:off x="720000" y="445025"/>
            <a:ext cx="769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5" name="Google Shape;205;p17"/>
          <p:cNvSpPr txBox="1">
            <a:spLocks noGrp="1"/>
          </p:cNvSpPr>
          <p:nvPr>
            <p:ph type="title" idx="2"/>
          </p:nvPr>
        </p:nvSpPr>
        <p:spPr>
          <a:xfrm>
            <a:off x="960042" y="3589650"/>
            <a:ext cx="1946400" cy="46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000"/>
              <a:buNone/>
              <a:defRPr sz="2000"/>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06" name="Google Shape;206;p17"/>
          <p:cNvSpPr txBox="1">
            <a:spLocks noGrp="1"/>
          </p:cNvSpPr>
          <p:nvPr>
            <p:ph type="subTitle" idx="1"/>
          </p:nvPr>
        </p:nvSpPr>
        <p:spPr>
          <a:xfrm>
            <a:off x="960042" y="4008325"/>
            <a:ext cx="1946400" cy="63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17"/>
          <p:cNvSpPr txBox="1">
            <a:spLocks noGrp="1"/>
          </p:cNvSpPr>
          <p:nvPr>
            <p:ph type="title" idx="3"/>
          </p:nvPr>
        </p:nvSpPr>
        <p:spPr>
          <a:xfrm>
            <a:off x="3598800" y="3589650"/>
            <a:ext cx="1946400" cy="46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000"/>
              <a:buNone/>
              <a:defRPr sz="2000"/>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08" name="Google Shape;208;p17"/>
          <p:cNvSpPr txBox="1">
            <a:spLocks noGrp="1"/>
          </p:cNvSpPr>
          <p:nvPr>
            <p:ph type="subTitle" idx="4"/>
          </p:nvPr>
        </p:nvSpPr>
        <p:spPr>
          <a:xfrm>
            <a:off x="3598800" y="4008325"/>
            <a:ext cx="1946400" cy="63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17"/>
          <p:cNvSpPr txBox="1">
            <a:spLocks noGrp="1"/>
          </p:cNvSpPr>
          <p:nvPr>
            <p:ph type="title" idx="5"/>
          </p:nvPr>
        </p:nvSpPr>
        <p:spPr>
          <a:xfrm>
            <a:off x="6237564" y="3589650"/>
            <a:ext cx="1946400" cy="46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000"/>
              <a:buNone/>
              <a:defRPr sz="2000"/>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10" name="Google Shape;210;p17"/>
          <p:cNvSpPr txBox="1">
            <a:spLocks noGrp="1"/>
          </p:cNvSpPr>
          <p:nvPr>
            <p:ph type="subTitle" idx="6"/>
          </p:nvPr>
        </p:nvSpPr>
        <p:spPr>
          <a:xfrm>
            <a:off x="6237564" y="4008325"/>
            <a:ext cx="1946400" cy="63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17"/>
          <p:cNvSpPr txBox="1">
            <a:spLocks noGrp="1"/>
          </p:cNvSpPr>
          <p:nvPr>
            <p:ph type="title" idx="7"/>
          </p:nvPr>
        </p:nvSpPr>
        <p:spPr>
          <a:xfrm>
            <a:off x="960030" y="1804900"/>
            <a:ext cx="1946400" cy="46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000"/>
              <a:buNone/>
              <a:defRPr sz="2000"/>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12" name="Google Shape;212;p17"/>
          <p:cNvSpPr txBox="1">
            <a:spLocks noGrp="1"/>
          </p:cNvSpPr>
          <p:nvPr>
            <p:ph type="subTitle" idx="8"/>
          </p:nvPr>
        </p:nvSpPr>
        <p:spPr>
          <a:xfrm>
            <a:off x="960030" y="2223575"/>
            <a:ext cx="1946400" cy="63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17"/>
          <p:cNvSpPr txBox="1">
            <a:spLocks noGrp="1"/>
          </p:cNvSpPr>
          <p:nvPr>
            <p:ph type="title" idx="9"/>
          </p:nvPr>
        </p:nvSpPr>
        <p:spPr>
          <a:xfrm>
            <a:off x="3598800" y="1804900"/>
            <a:ext cx="1946400" cy="46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000"/>
              <a:buNone/>
              <a:defRPr sz="2000"/>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14" name="Google Shape;214;p17"/>
          <p:cNvSpPr txBox="1">
            <a:spLocks noGrp="1"/>
          </p:cNvSpPr>
          <p:nvPr>
            <p:ph type="subTitle" idx="13"/>
          </p:nvPr>
        </p:nvSpPr>
        <p:spPr>
          <a:xfrm>
            <a:off x="3598800" y="2223575"/>
            <a:ext cx="1946400" cy="63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17"/>
          <p:cNvSpPr txBox="1">
            <a:spLocks noGrp="1"/>
          </p:cNvSpPr>
          <p:nvPr>
            <p:ph type="title" idx="14"/>
          </p:nvPr>
        </p:nvSpPr>
        <p:spPr>
          <a:xfrm>
            <a:off x="6237569" y="1804900"/>
            <a:ext cx="1946400" cy="46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000"/>
              <a:buNone/>
              <a:defRPr sz="2000"/>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16" name="Google Shape;216;p17"/>
          <p:cNvSpPr txBox="1">
            <a:spLocks noGrp="1"/>
          </p:cNvSpPr>
          <p:nvPr>
            <p:ph type="subTitle" idx="15"/>
          </p:nvPr>
        </p:nvSpPr>
        <p:spPr>
          <a:xfrm>
            <a:off x="6237569" y="2223575"/>
            <a:ext cx="1946400" cy="63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17"/>
          <p:cNvSpPr/>
          <p:nvPr/>
        </p:nvSpPr>
        <p:spPr>
          <a:xfrm>
            <a:off x="-421100" y="-166425"/>
            <a:ext cx="1894650" cy="1722975"/>
          </a:xfrm>
          <a:custGeom>
            <a:avLst/>
            <a:gdLst/>
            <a:ahLst/>
            <a:cxnLst/>
            <a:rect l="l" t="t" r="r" b="b"/>
            <a:pathLst>
              <a:path w="75786" h="68919" extrusionOk="0">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w="28575" cap="flat" cmpd="sng">
            <a:solidFill>
              <a:schemeClr val="accent3"/>
            </a:solidFill>
            <a:prstDash val="solid"/>
            <a:round/>
            <a:headEnd type="none" w="med" len="med"/>
            <a:tailEnd type="none" w="med" len="med"/>
          </a:ln>
        </p:spPr>
      </p:sp>
      <p:sp>
        <p:nvSpPr>
          <p:cNvPr id="218" name="Google Shape;218;p17"/>
          <p:cNvSpPr/>
          <p:nvPr/>
        </p:nvSpPr>
        <p:spPr>
          <a:xfrm>
            <a:off x="-611850" y="-323487"/>
            <a:ext cx="1894650" cy="1722975"/>
          </a:xfrm>
          <a:custGeom>
            <a:avLst/>
            <a:gdLst/>
            <a:ahLst/>
            <a:cxnLst/>
            <a:rect l="l" t="t" r="r" b="b"/>
            <a:pathLst>
              <a:path w="75786" h="68919" extrusionOk="0">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w="19050" cap="flat" cmpd="sng">
            <a:solidFill>
              <a:schemeClr val="accent3"/>
            </a:solidFill>
            <a:prstDash val="solid"/>
            <a:round/>
            <a:headEnd type="none" w="med" len="med"/>
            <a:tailEnd type="none" w="med" len="med"/>
          </a:ln>
        </p:spPr>
      </p:sp>
      <p:sp>
        <p:nvSpPr>
          <p:cNvPr id="219" name="Google Shape;219;p17"/>
          <p:cNvSpPr/>
          <p:nvPr/>
        </p:nvSpPr>
        <p:spPr>
          <a:xfrm>
            <a:off x="-799075" y="-427100"/>
            <a:ext cx="1894650" cy="1722975"/>
          </a:xfrm>
          <a:custGeom>
            <a:avLst/>
            <a:gdLst/>
            <a:ahLst/>
            <a:cxnLst/>
            <a:rect l="l" t="t" r="r" b="b"/>
            <a:pathLst>
              <a:path w="75786" h="68919" extrusionOk="0">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w="9525" cap="flat" cmpd="sng">
            <a:solidFill>
              <a:schemeClr val="accent3"/>
            </a:solidFill>
            <a:prstDash val="solid"/>
            <a:round/>
            <a:headEnd type="none" w="med" len="med"/>
            <a:tailEnd type="none" w="med" len="med"/>
          </a:ln>
        </p:spPr>
      </p:sp>
      <p:sp>
        <p:nvSpPr>
          <p:cNvPr id="220" name="Google Shape;220;p17"/>
          <p:cNvSpPr/>
          <p:nvPr/>
        </p:nvSpPr>
        <p:spPr>
          <a:xfrm flipH="1">
            <a:off x="7517000" y="-198200"/>
            <a:ext cx="1894650" cy="1722975"/>
          </a:xfrm>
          <a:custGeom>
            <a:avLst/>
            <a:gdLst/>
            <a:ahLst/>
            <a:cxnLst/>
            <a:rect l="l" t="t" r="r" b="b"/>
            <a:pathLst>
              <a:path w="75786" h="68919" extrusionOk="0">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w="28575" cap="flat" cmpd="sng">
            <a:solidFill>
              <a:schemeClr val="accent3"/>
            </a:solidFill>
            <a:prstDash val="solid"/>
            <a:round/>
            <a:headEnd type="none" w="med" len="med"/>
            <a:tailEnd type="none" w="med" len="med"/>
          </a:ln>
        </p:spPr>
      </p:sp>
      <p:sp>
        <p:nvSpPr>
          <p:cNvPr id="221" name="Google Shape;221;p17"/>
          <p:cNvSpPr/>
          <p:nvPr/>
        </p:nvSpPr>
        <p:spPr>
          <a:xfrm flipH="1">
            <a:off x="7745875" y="-350775"/>
            <a:ext cx="1894650" cy="1722975"/>
          </a:xfrm>
          <a:custGeom>
            <a:avLst/>
            <a:gdLst/>
            <a:ahLst/>
            <a:cxnLst/>
            <a:rect l="l" t="t" r="r" b="b"/>
            <a:pathLst>
              <a:path w="75786" h="68919" extrusionOk="0">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w="19050" cap="flat" cmpd="sng">
            <a:solidFill>
              <a:schemeClr val="accent3"/>
            </a:solidFill>
            <a:prstDash val="solid"/>
            <a:round/>
            <a:headEnd type="none" w="med" len="med"/>
            <a:tailEnd type="none" w="med" len="med"/>
          </a:ln>
        </p:spPr>
      </p:sp>
      <p:sp>
        <p:nvSpPr>
          <p:cNvPr id="222" name="Google Shape;222;p17"/>
          <p:cNvSpPr/>
          <p:nvPr/>
        </p:nvSpPr>
        <p:spPr>
          <a:xfrm flipH="1">
            <a:off x="7926750" y="-427100"/>
            <a:ext cx="1894650" cy="1722975"/>
          </a:xfrm>
          <a:custGeom>
            <a:avLst/>
            <a:gdLst/>
            <a:ahLst/>
            <a:cxnLst/>
            <a:rect l="l" t="t" r="r" b="b"/>
            <a:pathLst>
              <a:path w="75786" h="68919" extrusionOk="0">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w="9525" cap="flat" cmpd="sng">
            <a:solidFill>
              <a:schemeClr val="accent3"/>
            </a:solidFill>
            <a:prstDash val="solid"/>
            <a:round/>
            <a:headEnd type="none" w="med" len="med"/>
            <a:tailEnd type="none" w="med" len="med"/>
          </a:ln>
        </p:spPr>
      </p:sp>
      <p:sp>
        <p:nvSpPr>
          <p:cNvPr id="223" name="Google Shape;223;p17"/>
          <p:cNvSpPr/>
          <p:nvPr/>
        </p:nvSpPr>
        <p:spPr>
          <a:xfrm rot="-8821628" flipH="1">
            <a:off x="-330435" y="4353006"/>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p:nvPr/>
        </p:nvSpPr>
        <p:spPr>
          <a:xfrm rot="-8821628" flipH="1">
            <a:off x="-444885" y="4520456"/>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7"/>
          <p:cNvSpPr/>
          <p:nvPr/>
        </p:nvSpPr>
        <p:spPr>
          <a:xfrm rot="-8821628" flipH="1">
            <a:off x="-584735" y="4660331"/>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239"/>
        <p:cNvGrpSpPr/>
        <p:nvPr/>
      </p:nvGrpSpPr>
      <p:grpSpPr>
        <a:xfrm>
          <a:off x="0" y="0"/>
          <a:ext cx="0" cy="0"/>
          <a:chOff x="0" y="0"/>
          <a:chExt cx="0" cy="0"/>
        </a:xfrm>
      </p:grpSpPr>
      <p:pic>
        <p:nvPicPr>
          <p:cNvPr id="240" name="Google Shape;240;p1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41" name="Google Shape;241;p19"/>
          <p:cNvSpPr txBox="1">
            <a:spLocks noGrp="1"/>
          </p:cNvSpPr>
          <p:nvPr>
            <p:ph type="title"/>
          </p:nvPr>
        </p:nvSpPr>
        <p:spPr>
          <a:xfrm>
            <a:off x="720000" y="445025"/>
            <a:ext cx="769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2" name="Google Shape;242;p19"/>
          <p:cNvSpPr/>
          <p:nvPr/>
        </p:nvSpPr>
        <p:spPr>
          <a:xfrm rot="1577317" flipH="1">
            <a:off x="7739678" y="3573728"/>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rot="1577317" flipH="1">
            <a:off x="7871015" y="3739202"/>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rot="1577317" flipH="1">
            <a:off x="8016950" y="3923070"/>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rot="-9222683" flipH="1">
            <a:off x="-771575" y="-855655"/>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rot="-9222683" flipH="1">
            <a:off x="-902911" y="-1021129"/>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rot="-9222683" flipH="1">
            <a:off x="-1048847" y="-1204997"/>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344"/>
        <p:cNvGrpSpPr/>
        <p:nvPr/>
      </p:nvGrpSpPr>
      <p:grpSpPr>
        <a:xfrm>
          <a:off x="0" y="0"/>
          <a:ext cx="0" cy="0"/>
          <a:chOff x="0" y="0"/>
          <a:chExt cx="0" cy="0"/>
        </a:xfrm>
      </p:grpSpPr>
      <p:pic>
        <p:nvPicPr>
          <p:cNvPr id="345" name="Google Shape;345;p26"/>
          <p:cNvPicPr preferRelativeResize="0"/>
          <p:nvPr/>
        </p:nvPicPr>
        <p:blipFill>
          <a:blip r:embed="rId2">
            <a:alphaModFix amt="56000"/>
          </a:blip>
          <a:stretch>
            <a:fillRect/>
          </a:stretch>
        </p:blipFill>
        <p:spPr>
          <a:xfrm>
            <a:off x="0" y="0"/>
            <a:ext cx="9144000" cy="5143492"/>
          </a:xfrm>
          <a:prstGeom prst="rect">
            <a:avLst/>
          </a:prstGeom>
          <a:noFill/>
          <a:ln>
            <a:noFill/>
          </a:ln>
        </p:spPr>
      </p:pic>
      <p:grpSp>
        <p:nvGrpSpPr>
          <p:cNvPr id="346" name="Google Shape;346;p26"/>
          <p:cNvGrpSpPr/>
          <p:nvPr/>
        </p:nvGrpSpPr>
        <p:grpSpPr>
          <a:xfrm>
            <a:off x="1254025" y="617900"/>
            <a:ext cx="2250830" cy="3661147"/>
            <a:chOff x="526860" y="192691"/>
            <a:chExt cx="2068777" cy="3107670"/>
          </a:xfrm>
        </p:grpSpPr>
        <p:sp>
          <p:nvSpPr>
            <p:cNvPr id="347" name="Google Shape;347;p26"/>
            <p:cNvSpPr/>
            <p:nvPr/>
          </p:nvSpPr>
          <p:spPr>
            <a:xfrm>
              <a:off x="559981" y="226603"/>
              <a:ext cx="2024567" cy="3020998"/>
            </a:xfrm>
            <a:custGeom>
              <a:avLst/>
              <a:gdLst/>
              <a:ahLst/>
              <a:cxnLst/>
              <a:rect l="l" t="t" r="r" b="b"/>
              <a:pathLst>
                <a:path w="26835" h="46950" extrusionOk="0">
                  <a:moveTo>
                    <a:pt x="1" y="0"/>
                  </a:moveTo>
                  <a:lnTo>
                    <a:pt x="1" y="46949"/>
                  </a:lnTo>
                  <a:lnTo>
                    <a:pt x="26835" y="46949"/>
                  </a:lnTo>
                  <a:lnTo>
                    <a:pt x="26835" y="0"/>
                  </a:lnTo>
                  <a:close/>
                </a:path>
              </a:pathLst>
            </a:custGeom>
            <a:solidFill>
              <a:srgbClr val="FFFFFF">
                <a:alpha val="62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6"/>
            <p:cNvSpPr/>
            <p:nvPr/>
          </p:nvSpPr>
          <p:spPr>
            <a:xfrm>
              <a:off x="526860" y="192691"/>
              <a:ext cx="2068777" cy="3107670"/>
            </a:xfrm>
            <a:custGeom>
              <a:avLst/>
              <a:gdLst/>
              <a:ahLst/>
              <a:cxnLst/>
              <a:rect l="l" t="t" r="r" b="b"/>
              <a:pathLst>
                <a:path w="27421" h="48297" extrusionOk="0">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6"/>
          <p:cNvSpPr txBox="1">
            <a:spLocks noGrp="1"/>
          </p:cNvSpPr>
          <p:nvPr>
            <p:ph type="ctrTitle"/>
          </p:nvPr>
        </p:nvSpPr>
        <p:spPr>
          <a:xfrm flipH="1">
            <a:off x="4578675" y="538000"/>
            <a:ext cx="3555000" cy="104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57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350" name="Google Shape;350;p26"/>
          <p:cNvSpPr txBox="1">
            <a:spLocks noGrp="1"/>
          </p:cNvSpPr>
          <p:nvPr>
            <p:ph type="subTitle" idx="1"/>
          </p:nvPr>
        </p:nvSpPr>
        <p:spPr>
          <a:xfrm>
            <a:off x="4071375" y="1485975"/>
            <a:ext cx="4569600" cy="98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1" name="Google Shape;351;p26"/>
          <p:cNvSpPr/>
          <p:nvPr/>
        </p:nvSpPr>
        <p:spPr>
          <a:xfrm flipH="1">
            <a:off x="-106675" y="243650"/>
            <a:ext cx="9250675" cy="4975000"/>
          </a:xfrm>
          <a:custGeom>
            <a:avLst/>
            <a:gdLst/>
            <a:ahLst/>
            <a:cxnLst/>
            <a:rect l="l" t="t" r="r" b="b"/>
            <a:pathLst>
              <a:path w="370027" h="199000" extrusionOk="0">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352" name="Google Shape;352;p26"/>
          <p:cNvGrpSpPr/>
          <p:nvPr/>
        </p:nvGrpSpPr>
        <p:grpSpPr>
          <a:xfrm flipH="1">
            <a:off x="508027" y="-63500"/>
            <a:ext cx="468757" cy="550028"/>
            <a:chOff x="8114866" y="-63500"/>
            <a:chExt cx="468757" cy="550028"/>
          </a:xfrm>
        </p:grpSpPr>
        <p:sp>
          <p:nvSpPr>
            <p:cNvPr id="353" name="Google Shape;353;p26"/>
            <p:cNvSpPr/>
            <p:nvPr/>
          </p:nvSpPr>
          <p:spPr>
            <a:xfrm flipH="1">
              <a:off x="8422852" y="-63500"/>
              <a:ext cx="1325" cy="276813"/>
            </a:xfrm>
            <a:custGeom>
              <a:avLst/>
              <a:gdLst/>
              <a:ahLst/>
              <a:cxnLst/>
              <a:rect l="l" t="t" r="r" b="b"/>
              <a:pathLst>
                <a:path w="30" h="6267" extrusionOk="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6"/>
            <p:cNvSpPr/>
            <p:nvPr/>
          </p:nvSpPr>
          <p:spPr>
            <a:xfrm rot="2003650" flipH="1">
              <a:off x="8142936" y="165846"/>
              <a:ext cx="412618" cy="225767"/>
            </a:xfrm>
            <a:custGeom>
              <a:avLst/>
              <a:gdLst/>
              <a:ahLst/>
              <a:cxnLst/>
              <a:rect l="l" t="t" r="r" b="b"/>
              <a:pathLst>
                <a:path w="9341" h="5111" extrusionOk="0">
                  <a:moveTo>
                    <a:pt x="3631" y="1"/>
                  </a:moveTo>
                  <a:lnTo>
                    <a:pt x="3631" y="1172"/>
                  </a:lnTo>
                  <a:lnTo>
                    <a:pt x="0" y="5110"/>
                  </a:lnTo>
                  <a:lnTo>
                    <a:pt x="9340" y="4686"/>
                  </a:lnTo>
                  <a:lnTo>
                    <a:pt x="4670" y="1172"/>
                  </a:lnTo>
                  <a:lnTo>
                    <a:pt x="46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26"/>
          <p:cNvSpPr/>
          <p:nvPr/>
        </p:nvSpPr>
        <p:spPr>
          <a:xfrm rot="7937037">
            <a:off x="7881158" y="-11928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rot="7937037">
            <a:off x="8009108" y="-14231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rot="7937037">
            <a:off x="8174983" y="-16534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rot="6124618">
            <a:off x="-467752" y="4104139"/>
            <a:ext cx="1574274" cy="1684981"/>
          </a:xfrm>
          <a:custGeom>
            <a:avLst/>
            <a:gdLst/>
            <a:ahLst/>
            <a:cxnLst/>
            <a:rect l="l" t="t" r="r" b="b"/>
            <a:pathLst>
              <a:path w="5233" h="5601" extrusionOk="0">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6"/>
          <p:cNvSpPr/>
          <p:nvPr/>
        </p:nvSpPr>
        <p:spPr>
          <a:xfrm rot="6124618">
            <a:off x="-621277" y="4238489"/>
            <a:ext cx="1574274" cy="1684981"/>
          </a:xfrm>
          <a:custGeom>
            <a:avLst/>
            <a:gdLst/>
            <a:ahLst/>
            <a:cxnLst/>
            <a:rect l="l" t="t" r="r" b="b"/>
            <a:pathLst>
              <a:path w="5233" h="5601" extrusionOk="0">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6"/>
          <p:cNvSpPr/>
          <p:nvPr/>
        </p:nvSpPr>
        <p:spPr>
          <a:xfrm rot="6124618">
            <a:off x="-781227" y="4417614"/>
            <a:ext cx="1574274" cy="1684981"/>
          </a:xfrm>
          <a:custGeom>
            <a:avLst/>
            <a:gdLst/>
            <a:ahLst/>
            <a:cxnLst/>
            <a:rect l="l" t="t" r="r" b="b"/>
            <a:pathLst>
              <a:path w="5233" h="5601" extrusionOk="0">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6"/>
          <p:cNvGrpSpPr/>
          <p:nvPr/>
        </p:nvGrpSpPr>
        <p:grpSpPr>
          <a:xfrm>
            <a:off x="8326275" y="3463982"/>
            <a:ext cx="727535" cy="1710819"/>
            <a:chOff x="8416475" y="3483007"/>
            <a:chExt cx="727535" cy="1710819"/>
          </a:xfrm>
        </p:grpSpPr>
        <p:sp>
          <p:nvSpPr>
            <p:cNvPr id="362" name="Google Shape;362;p26"/>
            <p:cNvSpPr/>
            <p:nvPr/>
          </p:nvSpPr>
          <p:spPr>
            <a:xfrm>
              <a:off x="8578364" y="4845112"/>
              <a:ext cx="328014" cy="348714"/>
            </a:xfrm>
            <a:custGeom>
              <a:avLst/>
              <a:gdLst/>
              <a:ahLst/>
              <a:cxnLst/>
              <a:rect l="l" t="t" r="r" b="b"/>
              <a:pathLst>
                <a:path w="5578" h="5930" extrusionOk="0">
                  <a:moveTo>
                    <a:pt x="0" y="1"/>
                  </a:moveTo>
                  <a:lnTo>
                    <a:pt x="542" y="5930"/>
                  </a:lnTo>
                  <a:lnTo>
                    <a:pt x="4831" y="5930"/>
                  </a:lnTo>
                  <a:lnTo>
                    <a:pt x="5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8416475" y="3483007"/>
              <a:ext cx="727535" cy="1362159"/>
            </a:xfrm>
            <a:custGeom>
              <a:avLst/>
              <a:gdLst/>
              <a:ahLst/>
              <a:cxnLst/>
              <a:rect l="l" t="t" r="r" b="b"/>
              <a:pathLst>
                <a:path w="12372" h="23164" extrusionOk="0">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8578364" y="4845112"/>
              <a:ext cx="221283" cy="348714"/>
            </a:xfrm>
            <a:custGeom>
              <a:avLst/>
              <a:gdLst/>
              <a:ahLst/>
              <a:cxnLst/>
              <a:rect l="l" t="t" r="r" b="b"/>
              <a:pathLst>
                <a:path w="3763" h="5930" extrusionOk="0">
                  <a:moveTo>
                    <a:pt x="0" y="1"/>
                  </a:moveTo>
                  <a:lnTo>
                    <a:pt x="542" y="5930"/>
                  </a:lnTo>
                  <a:lnTo>
                    <a:pt x="3763" y="5930"/>
                  </a:lnTo>
                  <a:lnTo>
                    <a:pt x="513" y="1"/>
                  </a:lnTo>
                  <a:close/>
                </a:path>
              </a:pathLst>
            </a:custGeom>
            <a:solidFill>
              <a:srgbClr val="BA613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26"/>
          <p:cNvSpPr txBox="1"/>
          <p:nvPr/>
        </p:nvSpPr>
        <p:spPr>
          <a:xfrm>
            <a:off x="4490175" y="3334350"/>
            <a:ext cx="3732000" cy="66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Karla"/>
                <a:ea typeface="Karla"/>
                <a:cs typeface="Karla"/>
                <a:sym typeface="Karla"/>
              </a:rPr>
              <a:t>CREDITS:</a:t>
            </a:r>
            <a:r>
              <a:rPr lang="en" sz="1200">
                <a:solidFill>
                  <a:schemeClr val="dk1"/>
                </a:solidFill>
                <a:latin typeface="Karla"/>
                <a:ea typeface="Karla"/>
                <a:cs typeface="Karla"/>
                <a:sym typeface="Karla"/>
              </a:rPr>
              <a:t> This presentation template was created by </a:t>
            </a:r>
            <a:r>
              <a:rPr lang="en" sz="1200" b="1">
                <a:solidFill>
                  <a:schemeClr val="dk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Slidesgo</a:t>
            </a:r>
            <a:r>
              <a:rPr lang="en" sz="1200">
                <a:solidFill>
                  <a:schemeClr val="dk1"/>
                </a:solidFill>
                <a:latin typeface="Karla"/>
                <a:ea typeface="Karla"/>
                <a:cs typeface="Karla"/>
                <a:sym typeface="Karla"/>
              </a:rPr>
              <a:t>, including icons, infographics &amp; images from </a:t>
            </a:r>
            <a:r>
              <a:rPr lang="en" sz="1200" b="1">
                <a:solidFill>
                  <a:schemeClr val="dk1"/>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Freepik</a:t>
            </a:r>
            <a:endParaRPr sz="1200" b="1">
              <a:solidFill>
                <a:schemeClr val="dk1"/>
              </a:solidFill>
              <a:latin typeface="Karla"/>
              <a:ea typeface="Karla"/>
              <a:cs typeface="Karla"/>
              <a:sym typeface="Karl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366"/>
        <p:cNvGrpSpPr/>
        <p:nvPr/>
      </p:nvGrpSpPr>
      <p:grpSpPr>
        <a:xfrm>
          <a:off x="0" y="0"/>
          <a:ext cx="0" cy="0"/>
          <a:chOff x="0" y="0"/>
          <a:chExt cx="0" cy="0"/>
        </a:xfrm>
      </p:grpSpPr>
      <p:pic>
        <p:nvPicPr>
          <p:cNvPr id="367" name="Google Shape;367;p2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68" name="Google Shape;368;p27"/>
          <p:cNvSpPr/>
          <p:nvPr/>
        </p:nvSpPr>
        <p:spPr>
          <a:xfrm rot="-1577317">
            <a:off x="-770925" y="3464303"/>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7"/>
          <p:cNvSpPr/>
          <p:nvPr/>
        </p:nvSpPr>
        <p:spPr>
          <a:xfrm rot="-1577317">
            <a:off x="-902261" y="3629777"/>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rot="-1577317">
            <a:off x="-1048197" y="3813645"/>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rot="9222683">
            <a:off x="7437778" y="-797705"/>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rot="9222683">
            <a:off x="7569115" y="-963179"/>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p:nvPr/>
        </p:nvSpPr>
        <p:spPr>
          <a:xfrm rot="9222683">
            <a:off x="7715050" y="-1147047"/>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rot="-1978372">
            <a:off x="-449335" y="-292419"/>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rot="-1978372">
            <a:off x="-563785" y="-459869"/>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rot="-1978372">
            <a:off x="-703635" y="-599744"/>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rot="8821628">
            <a:off x="7973415" y="4284181"/>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rot="8821628">
            <a:off x="8087865" y="4451631"/>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rot="8821628">
            <a:off x="8227715" y="4591506"/>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pic>
        <p:nvPicPr>
          <p:cNvPr id="19" name="Google Shape;19;p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0" name="Google Shape;20;p3"/>
          <p:cNvSpPr txBox="1">
            <a:spLocks noGrp="1"/>
          </p:cNvSpPr>
          <p:nvPr>
            <p:ph type="title"/>
          </p:nvPr>
        </p:nvSpPr>
        <p:spPr>
          <a:xfrm>
            <a:off x="1058325" y="2105655"/>
            <a:ext cx="3984000" cy="11466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1" name="Google Shape;21;p3"/>
          <p:cNvSpPr txBox="1">
            <a:spLocks noGrp="1"/>
          </p:cNvSpPr>
          <p:nvPr>
            <p:ph type="subTitle" idx="1"/>
          </p:nvPr>
        </p:nvSpPr>
        <p:spPr>
          <a:xfrm>
            <a:off x="2115575" y="3252225"/>
            <a:ext cx="29268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300"/>
              <a:buNone/>
              <a:defRPr sz="1600" b="0"/>
            </a:lvl1pPr>
            <a:lvl2pPr lvl="1" algn="ctr" rtl="0">
              <a:lnSpc>
                <a:spcPct val="100000"/>
              </a:lnSpc>
              <a:spcBef>
                <a:spcPts val="0"/>
              </a:spcBef>
              <a:spcAft>
                <a:spcPts val="0"/>
              </a:spcAft>
              <a:buClr>
                <a:srgbClr val="541C1D"/>
              </a:buClr>
              <a:buSzPts val="1400"/>
              <a:buNone/>
              <a:defRPr>
                <a:solidFill>
                  <a:srgbClr val="541C1D"/>
                </a:solidFill>
              </a:defRPr>
            </a:lvl2pPr>
            <a:lvl3pPr lvl="2" algn="ctr" rtl="0">
              <a:lnSpc>
                <a:spcPct val="100000"/>
              </a:lnSpc>
              <a:spcBef>
                <a:spcPts val="0"/>
              </a:spcBef>
              <a:spcAft>
                <a:spcPts val="0"/>
              </a:spcAft>
              <a:buClr>
                <a:srgbClr val="541C1D"/>
              </a:buClr>
              <a:buSzPts val="1400"/>
              <a:buNone/>
              <a:defRPr>
                <a:solidFill>
                  <a:srgbClr val="541C1D"/>
                </a:solidFill>
              </a:defRPr>
            </a:lvl3pPr>
            <a:lvl4pPr lvl="3" algn="ctr" rtl="0">
              <a:lnSpc>
                <a:spcPct val="100000"/>
              </a:lnSpc>
              <a:spcBef>
                <a:spcPts val="0"/>
              </a:spcBef>
              <a:spcAft>
                <a:spcPts val="0"/>
              </a:spcAft>
              <a:buClr>
                <a:srgbClr val="541C1D"/>
              </a:buClr>
              <a:buSzPts val="1400"/>
              <a:buNone/>
              <a:defRPr>
                <a:solidFill>
                  <a:srgbClr val="541C1D"/>
                </a:solidFill>
              </a:defRPr>
            </a:lvl4pPr>
            <a:lvl5pPr lvl="4" algn="ctr" rtl="0">
              <a:lnSpc>
                <a:spcPct val="100000"/>
              </a:lnSpc>
              <a:spcBef>
                <a:spcPts val="0"/>
              </a:spcBef>
              <a:spcAft>
                <a:spcPts val="0"/>
              </a:spcAft>
              <a:buClr>
                <a:srgbClr val="541C1D"/>
              </a:buClr>
              <a:buSzPts val="1400"/>
              <a:buNone/>
              <a:defRPr>
                <a:solidFill>
                  <a:srgbClr val="541C1D"/>
                </a:solidFill>
              </a:defRPr>
            </a:lvl5pPr>
            <a:lvl6pPr lvl="5" algn="ctr" rtl="0">
              <a:lnSpc>
                <a:spcPct val="100000"/>
              </a:lnSpc>
              <a:spcBef>
                <a:spcPts val="0"/>
              </a:spcBef>
              <a:spcAft>
                <a:spcPts val="0"/>
              </a:spcAft>
              <a:buClr>
                <a:srgbClr val="541C1D"/>
              </a:buClr>
              <a:buSzPts val="1400"/>
              <a:buNone/>
              <a:defRPr>
                <a:solidFill>
                  <a:srgbClr val="541C1D"/>
                </a:solidFill>
              </a:defRPr>
            </a:lvl6pPr>
            <a:lvl7pPr lvl="6" algn="ctr" rtl="0">
              <a:lnSpc>
                <a:spcPct val="100000"/>
              </a:lnSpc>
              <a:spcBef>
                <a:spcPts val="0"/>
              </a:spcBef>
              <a:spcAft>
                <a:spcPts val="0"/>
              </a:spcAft>
              <a:buClr>
                <a:srgbClr val="541C1D"/>
              </a:buClr>
              <a:buSzPts val="1400"/>
              <a:buNone/>
              <a:defRPr>
                <a:solidFill>
                  <a:srgbClr val="541C1D"/>
                </a:solidFill>
              </a:defRPr>
            </a:lvl7pPr>
            <a:lvl8pPr lvl="7" algn="ctr" rtl="0">
              <a:lnSpc>
                <a:spcPct val="100000"/>
              </a:lnSpc>
              <a:spcBef>
                <a:spcPts val="0"/>
              </a:spcBef>
              <a:spcAft>
                <a:spcPts val="0"/>
              </a:spcAft>
              <a:buClr>
                <a:srgbClr val="541C1D"/>
              </a:buClr>
              <a:buSzPts val="1400"/>
              <a:buNone/>
              <a:defRPr>
                <a:solidFill>
                  <a:srgbClr val="541C1D"/>
                </a:solidFill>
              </a:defRPr>
            </a:lvl8pPr>
            <a:lvl9pPr lvl="8" algn="ctr" rtl="0">
              <a:lnSpc>
                <a:spcPct val="100000"/>
              </a:lnSpc>
              <a:spcBef>
                <a:spcPts val="0"/>
              </a:spcBef>
              <a:spcAft>
                <a:spcPts val="0"/>
              </a:spcAft>
              <a:buClr>
                <a:srgbClr val="541C1D"/>
              </a:buClr>
              <a:buSzPts val="1400"/>
              <a:buNone/>
              <a:defRPr>
                <a:solidFill>
                  <a:srgbClr val="541C1D"/>
                </a:solidFill>
              </a:defRPr>
            </a:lvl9pPr>
          </a:lstStyle>
          <a:p>
            <a:endParaRPr/>
          </a:p>
        </p:txBody>
      </p:sp>
      <p:sp>
        <p:nvSpPr>
          <p:cNvPr id="22" name="Google Shape;22;p3"/>
          <p:cNvSpPr txBox="1">
            <a:spLocks noGrp="1"/>
          </p:cNvSpPr>
          <p:nvPr>
            <p:ph type="title" idx="2" hasCustomPrompt="1"/>
          </p:nvPr>
        </p:nvSpPr>
        <p:spPr>
          <a:xfrm>
            <a:off x="3818025" y="1110299"/>
            <a:ext cx="1224300" cy="8418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5500"/>
              <a:buNone/>
              <a:defRPr sz="5500">
                <a:solidFill>
                  <a:schemeClr val="lt2"/>
                </a:solidFill>
              </a:defRPr>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23" name="Google Shape;23;p3"/>
          <p:cNvGrpSpPr/>
          <p:nvPr/>
        </p:nvGrpSpPr>
        <p:grpSpPr>
          <a:xfrm>
            <a:off x="5461950" y="522238"/>
            <a:ext cx="2250830" cy="3661147"/>
            <a:chOff x="5401837" y="470183"/>
            <a:chExt cx="2068777" cy="3107670"/>
          </a:xfrm>
        </p:grpSpPr>
        <p:sp>
          <p:nvSpPr>
            <p:cNvPr id="24" name="Google Shape;24;p3"/>
            <p:cNvSpPr/>
            <p:nvPr/>
          </p:nvSpPr>
          <p:spPr>
            <a:xfrm>
              <a:off x="5434958" y="504094"/>
              <a:ext cx="2024567" cy="3020998"/>
            </a:xfrm>
            <a:custGeom>
              <a:avLst/>
              <a:gdLst/>
              <a:ahLst/>
              <a:cxnLst/>
              <a:rect l="l" t="t" r="r" b="b"/>
              <a:pathLst>
                <a:path w="26835" h="46950" extrusionOk="0">
                  <a:moveTo>
                    <a:pt x="1" y="0"/>
                  </a:moveTo>
                  <a:lnTo>
                    <a:pt x="1" y="46949"/>
                  </a:lnTo>
                  <a:lnTo>
                    <a:pt x="26835" y="46949"/>
                  </a:lnTo>
                  <a:lnTo>
                    <a:pt x="26835" y="0"/>
                  </a:lnTo>
                  <a:close/>
                </a:path>
              </a:pathLst>
            </a:custGeom>
            <a:solidFill>
              <a:srgbClr val="FFFFFF">
                <a:alpha val="62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5401837" y="470183"/>
              <a:ext cx="2068777" cy="3107670"/>
            </a:xfrm>
            <a:custGeom>
              <a:avLst/>
              <a:gdLst/>
              <a:ahLst/>
              <a:cxnLst/>
              <a:rect l="l" t="t" r="r" b="b"/>
              <a:pathLst>
                <a:path w="27421" h="48297" extrusionOk="0">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p:nvPr/>
        </p:nvSpPr>
        <p:spPr>
          <a:xfrm rot="7777740">
            <a:off x="-1119207" y="-1152676"/>
            <a:ext cx="3041225" cy="2822503"/>
          </a:xfrm>
          <a:custGeom>
            <a:avLst/>
            <a:gdLst/>
            <a:ahLst/>
            <a:cxnLst/>
            <a:rect l="l" t="t" r="r" b="b"/>
            <a:pathLst>
              <a:path w="5827" h="5408" extrusionOk="0">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7777740">
            <a:off x="-1625257" y="-1530426"/>
            <a:ext cx="3041225" cy="2822503"/>
          </a:xfrm>
          <a:custGeom>
            <a:avLst/>
            <a:gdLst/>
            <a:ahLst/>
            <a:cxnLst/>
            <a:rect l="l" t="t" r="r" b="b"/>
            <a:pathLst>
              <a:path w="5827" h="5408" extrusionOk="0">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7777740">
            <a:off x="-2073657" y="-1831501"/>
            <a:ext cx="3041225" cy="2822503"/>
          </a:xfrm>
          <a:custGeom>
            <a:avLst/>
            <a:gdLst/>
            <a:ahLst/>
            <a:cxnLst/>
            <a:rect l="l" t="t" r="r" b="b"/>
            <a:pathLst>
              <a:path w="5827" h="5408" extrusionOk="0">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577322">
            <a:off x="-385643" y="3687160"/>
            <a:ext cx="1989299" cy="2038278"/>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577322">
            <a:off x="-499563" y="3830691"/>
            <a:ext cx="1989299" cy="2038278"/>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1577322">
            <a:off x="-626147" y="3990177"/>
            <a:ext cx="1989299" cy="2038278"/>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
        <p:cNvGrpSpPr/>
        <p:nvPr/>
      </p:nvGrpSpPr>
      <p:grpSpPr>
        <a:xfrm>
          <a:off x="0" y="0"/>
          <a:ext cx="0" cy="0"/>
          <a:chOff x="0" y="0"/>
          <a:chExt cx="0" cy="0"/>
        </a:xfrm>
      </p:grpSpPr>
      <p:pic>
        <p:nvPicPr>
          <p:cNvPr id="46" name="Google Shape;46;p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7" name="Google Shape;47;p5"/>
          <p:cNvSpPr txBox="1">
            <a:spLocks noGrp="1"/>
          </p:cNvSpPr>
          <p:nvPr>
            <p:ph type="title"/>
          </p:nvPr>
        </p:nvSpPr>
        <p:spPr>
          <a:xfrm>
            <a:off x="934075" y="2293725"/>
            <a:ext cx="3469800" cy="46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000"/>
              <a:buNone/>
              <a:defRPr sz="2000"/>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48" name="Google Shape;48;p5"/>
          <p:cNvSpPr txBox="1">
            <a:spLocks noGrp="1"/>
          </p:cNvSpPr>
          <p:nvPr>
            <p:ph type="subTitle" idx="1"/>
          </p:nvPr>
        </p:nvSpPr>
        <p:spPr>
          <a:xfrm>
            <a:off x="1378975" y="2677800"/>
            <a:ext cx="2580000" cy="86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 name="Google Shape;49;p5"/>
          <p:cNvSpPr txBox="1">
            <a:spLocks noGrp="1"/>
          </p:cNvSpPr>
          <p:nvPr>
            <p:ph type="title" idx="2"/>
          </p:nvPr>
        </p:nvSpPr>
        <p:spPr>
          <a:xfrm>
            <a:off x="4654275" y="2293725"/>
            <a:ext cx="3469800" cy="46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000"/>
              <a:buNone/>
              <a:defRPr sz="2000"/>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50" name="Google Shape;50;p5"/>
          <p:cNvSpPr txBox="1">
            <a:spLocks noGrp="1"/>
          </p:cNvSpPr>
          <p:nvPr>
            <p:ph type="subTitle" idx="3"/>
          </p:nvPr>
        </p:nvSpPr>
        <p:spPr>
          <a:xfrm>
            <a:off x="5099172" y="2677800"/>
            <a:ext cx="2580000" cy="86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 name="Google Shape;51;p5"/>
          <p:cNvSpPr/>
          <p:nvPr/>
        </p:nvSpPr>
        <p:spPr>
          <a:xfrm rot="-1577317">
            <a:off x="-518125" y="3411503"/>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rot="-1577317">
            <a:off x="-649461" y="3576977"/>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1577317">
            <a:off x="-795397" y="3760845"/>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rot="9222683">
            <a:off x="7551953" y="-791355"/>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rot="9222683">
            <a:off x="7683290" y="-956829"/>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rot="9222683">
            <a:off x="7829225" y="-1140697"/>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rot="-1978372">
            <a:off x="-335160" y="-286069"/>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rot="-1978372">
            <a:off x="-449610" y="-453519"/>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rot="-1978372">
            <a:off x="-589460" y="-593394"/>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rot="8821628">
            <a:off x="8087590" y="4290531"/>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rot="8821628">
            <a:off x="8202040" y="4457981"/>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rot="8821628">
            <a:off x="8341890" y="4597856"/>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pic>
        <p:nvPicPr>
          <p:cNvPr id="64" name="Google Shape;64;p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5" name="Google Shape;65;p6"/>
          <p:cNvSpPr txBox="1">
            <a:spLocks noGrp="1"/>
          </p:cNvSpPr>
          <p:nvPr>
            <p:ph type="title"/>
          </p:nvPr>
        </p:nvSpPr>
        <p:spPr>
          <a:xfrm>
            <a:off x="720000" y="445025"/>
            <a:ext cx="769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6"/>
          <p:cNvSpPr/>
          <p:nvPr/>
        </p:nvSpPr>
        <p:spPr>
          <a:xfrm rot="-5323106" flipH="1">
            <a:off x="7359901" y="-1474033"/>
            <a:ext cx="1347100" cy="3342388"/>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rot="-5323106" flipH="1">
            <a:off x="7618211" y="-1627954"/>
            <a:ext cx="1347100" cy="3342388"/>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rot="-5323106" flipH="1">
            <a:off x="7840749" y="-1748479"/>
            <a:ext cx="1347100" cy="3342388"/>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6"/>
          <p:cNvGrpSpPr/>
          <p:nvPr/>
        </p:nvGrpSpPr>
        <p:grpSpPr>
          <a:xfrm>
            <a:off x="-1349411" y="3483000"/>
            <a:ext cx="3266586" cy="3306486"/>
            <a:chOff x="-1349411" y="3483000"/>
            <a:chExt cx="3266586" cy="3306486"/>
          </a:xfrm>
        </p:grpSpPr>
        <p:sp>
          <p:nvSpPr>
            <p:cNvPr id="70" name="Google Shape;70;p6"/>
            <p:cNvSpPr/>
            <p:nvPr/>
          </p:nvSpPr>
          <p:spPr>
            <a:xfrm rot="7937019">
              <a:off x="-531179" y="3910900"/>
              <a:ext cx="1390189" cy="2826802"/>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rot="7937019">
              <a:off x="-426697" y="3722842"/>
              <a:ext cx="1390189" cy="2826802"/>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rot="7937019">
              <a:off x="-291247" y="3534784"/>
              <a:ext cx="1390189" cy="2826802"/>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pic>
        <p:nvPicPr>
          <p:cNvPr id="74" name="Google Shape;74;p7"/>
          <p:cNvPicPr preferRelativeResize="0"/>
          <p:nvPr/>
        </p:nvPicPr>
        <p:blipFill>
          <a:blip r:embed="rId2">
            <a:alphaModFix amt="42000"/>
          </a:blip>
          <a:stretch>
            <a:fillRect/>
          </a:stretch>
        </p:blipFill>
        <p:spPr>
          <a:xfrm>
            <a:off x="0" y="0"/>
            <a:ext cx="9144000" cy="5143492"/>
          </a:xfrm>
          <a:prstGeom prst="rect">
            <a:avLst/>
          </a:prstGeom>
          <a:noFill/>
          <a:ln>
            <a:noFill/>
          </a:ln>
        </p:spPr>
      </p:pic>
      <p:pic>
        <p:nvPicPr>
          <p:cNvPr id="75" name="Google Shape;75;p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6" name="Google Shape;76;p7"/>
          <p:cNvSpPr txBox="1">
            <a:spLocks noGrp="1"/>
          </p:cNvSpPr>
          <p:nvPr>
            <p:ph type="body" idx="1"/>
          </p:nvPr>
        </p:nvSpPr>
        <p:spPr>
          <a:xfrm>
            <a:off x="734100" y="1310925"/>
            <a:ext cx="4051800" cy="2954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6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7" name="Google Shape;77;p7"/>
          <p:cNvSpPr txBox="1">
            <a:spLocks noGrp="1"/>
          </p:cNvSpPr>
          <p:nvPr>
            <p:ph type="title"/>
          </p:nvPr>
        </p:nvSpPr>
        <p:spPr>
          <a:xfrm>
            <a:off x="720000" y="445025"/>
            <a:ext cx="4466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8" name="Google Shape;78;p7"/>
          <p:cNvSpPr/>
          <p:nvPr/>
        </p:nvSpPr>
        <p:spPr>
          <a:xfrm>
            <a:off x="-211050" y="-90025"/>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28575" cap="flat" cmpd="sng">
            <a:solidFill>
              <a:schemeClr val="accent3"/>
            </a:solidFill>
            <a:prstDash val="solid"/>
            <a:round/>
            <a:headEnd type="none" w="med" len="med"/>
            <a:tailEnd type="none" w="med" len="med"/>
          </a:ln>
        </p:spPr>
      </p:sp>
      <p:sp>
        <p:nvSpPr>
          <p:cNvPr id="79" name="Google Shape;79;p7"/>
          <p:cNvSpPr/>
          <p:nvPr/>
        </p:nvSpPr>
        <p:spPr>
          <a:xfrm>
            <a:off x="-376150" y="-267825"/>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19050" cap="flat" cmpd="sng">
            <a:solidFill>
              <a:schemeClr val="accent3"/>
            </a:solidFill>
            <a:prstDash val="solid"/>
            <a:round/>
            <a:headEnd type="none" w="med" len="med"/>
            <a:tailEnd type="none" w="med" len="med"/>
          </a:ln>
        </p:spPr>
      </p:sp>
      <p:sp>
        <p:nvSpPr>
          <p:cNvPr id="80" name="Google Shape;80;p7"/>
          <p:cNvSpPr/>
          <p:nvPr/>
        </p:nvSpPr>
        <p:spPr>
          <a:xfrm>
            <a:off x="-560300" y="-451975"/>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9525" cap="flat" cmpd="sng">
            <a:solidFill>
              <a:schemeClr val="accent3"/>
            </a:solidFill>
            <a:prstDash val="solid"/>
            <a:round/>
            <a:headEnd type="none" w="med" len="med"/>
            <a:tailEnd type="none" w="med" len="med"/>
          </a:ln>
        </p:spPr>
      </p:sp>
      <p:grpSp>
        <p:nvGrpSpPr>
          <p:cNvPr id="81" name="Google Shape;81;p7"/>
          <p:cNvGrpSpPr/>
          <p:nvPr/>
        </p:nvGrpSpPr>
        <p:grpSpPr>
          <a:xfrm>
            <a:off x="583425" y="-63500"/>
            <a:ext cx="8576750" cy="5229700"/>
            <a:chOff x="583425" y="-63500"/>
            <a:chExt cx="8576750" cy="5229700"/>
          </a:xfrm>
        </p:grpSpPr>
        <p:sp>
          <p:nvSpPr>
            <p:cNvPr id="82" name="Google Shape;82;p7"/>
            <p:cNvSpPr/>
            <p:nvPr/>
          </p:nvSpPr>
          <p:spPr>
            <a:xfrm>
              <a:off x="583425" y="414700"/>
              <a:ext cx="8576750" cy="4751500"/>
            </a:xfrm>
            <a:custGeom>
              <a:avLst/>
              <a:gdLst/>
              <a:ahLst/>
              <a:cxnLst/>
              <a:rect l="l" t="t" r="r" b="b"/>
              <a:pathLst>
                <a:path w="343070" h="190060" extrusionOk="0">
                  <a:moveTo>
                    <a:pt x="264110" y="0"/>
                  </a:moveTo>
                  <a:lnTo>
                    <a:pt x="146720" y="91571"/>
                  </a:lnTo>
                  <a:lnTo>
                    <a:pt x="0" y="190060"/>
                  </a:lnTo>
                  <a:lnTo>
                    <a:pt x="343070" y="190060"/>
                  </a:lnTo>
                  <a:lnTo>
                    <a:pt x="343044" y="63397"/>
                  </a:lnTo>
                  <a:lnTo>
                    <a:pt x="279845" y="382"/>
                  </a:lnTo>
                  <a:close/>
                </a:path>
              </a:pathLst>
            </a:custGeom>
            <a:gradFill>
              <a:gsLst>
                <a:gs pos="0">
                  <a:schemeClr val="dk2"/>
                </a:gs>
                <a:gs pos="100000">
                  <a:schemeClr val="lt1"/>
                </a:gs>
              </a:gsLst>
              <a:lin ang="5400012" scaled="0"/>
            </a:gradFill>
            <a:ln>
              <a:noFill/>
            </a:ln>
          </p:spPr>
        </p:sp>
        <p:grpSp>
          <p:nvGrpSpPr>
            <p:cNvPr id="83" name="Google Shape;83;p7"/>
            <p:cNvGrpSpPr/>
            <p:nvPr/>
          </p:nvGrpSpPr>
          <p:grpSpPr>
            <a:xfrm>
              <a:off x="7181277" y="-63500"/>
              <a:ext cx="412615" cy="501202"/>
              <a:chOff x="7181277" y="-63500"/>
              <a:chExt cx="412615" cy="501202"/>
            </a:xfrm>
          </p:grpSpPr>
          <p:sp>
            <p:nvSpPr>
              <p:cNvPr id="84" name="Google Shape;84;p7"/>
              <p:cNvSpPr/>
              <p:nvPr/>
            </p:nvSpPr>
            <p:spPr>
              <a:xfrm flipH="1">
                <a:off x="7181277" y="211949"/>
                <a:ext cx="412615" cy="225753"/>
              </a:xfrm>
              <a:custGeom>
                <a:avLst/>
                <a:gdLst/>
                <a:ahLst/>
                <a:cxnLst/>
                <a:rect l="l" t="t" r="r" b="b"/>
                <a:pathLst>
                  <a:path w="9341" h="5111" extrusionOk="0">
                    <a:moveTo>
                      <a:pt x="3631" y="1"/>
                    </a:moveTo>
                    <a:lnTo>
                      <a:pt x="3631" y="1172"/>
                    </a:lnTo>
                    <a:lnTo>
                      <a:pt x="0" y="5110"/>
                    </a:lnTo>
                    <a:lnTo>
                      <a:pt x="9340" y="4686"/>
                    </a:lnTo>
                    <a:lnTo>
                      <a:pt x="4670" y="1172"/>
                    </a:lnTo>
                    <a:lnTo>
                      <a:pt x="467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flipH="1">
                <a:off x="7413452" y="-63500"/>
                <a:ext cx="1325" cy="276813"/>
              </a:xfrm>
              <a:custGeom>
                <a:avLst/>
                <a:gdLst/>
                <a:ahLst/>
                <a:cxnLst/>
                <a:rect l="l" t="t" r="r" b="b"/>
                <a:pathLst>
                  <a:path w="30" h="6267" extrusionOk="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9"/>
        <p:cNvGrpSpPr/>
        <p:nvPr/>
      </p:nvGrpSpPr>
      <p:grpSpPr>
        <a:xfrm>
          <a:off x="0" y="0"/>
          <a:ext cx="0" cy="0"/>
          <a:chOff x="0" y="0"/>
          <a:chExt cx="0" cy="0"/>
        </a:xfrm>
      </p:grpSpPr>
      <p:pic>
        <p:nvPicPr>
          <p:cNvPr id="100" name="Google Shape;100;p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01" name="Google Shape;101;p9"/>
          <p:cNvSpPr/>
          <p:nvPr/>
        </p:nvSpPr>
        <p:spPr>
          <a:xfrm>
            <a:off x="1410921" y="686958"/>
            <a:ext cx="6310240" cy="3982651"/>
          </a:xfrm>
          <a:custGeom>
            <a:avLst/>
            <a:gdLst/>
            <a:ahLst/>
            <a:cxnLst/>
            <a:rect l="l" t="t" r="r" b="b"/>
            <a:pathLst>
              <a:path w="27540" h="17382" extrusionOk="0">
                <a:moveTo>
                  <a:pt x="0" y="0"/>
                </a:moveTo>
                <a:lnTo>
                  <a:pt x="0" y="17382"/>
                </a:lnTo>
                <a:lnTo>
                  <a:pt x="27539" y="17382"/>
                </a:lnTo>
                <a:lnTo>
                  <a:pt x="27539" y="0"/>
                </a:lnTo>
                <a:close/>
              </a:path>
            </a:pathLst>
          </a:custGeom>
          <a:solidFill>
            <a:srgbClr val="FFA35A">
              <a:alpha val="22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1344701" y="633800"/>
            <a:ext cx="6488962" cy="222022"/>
          </a:xfrm>
          <a:custGeom>
            <a:avLst/>
            <a:gdLst/>
            <a:ahLst/>
            <a:cxnLst/>
            <a:rect l="l" t="t" r="r" b="b"/>
            <a:pathLst>
              <a:path w="28320" h="969" extrusionOk="0">
                <a:moveTo>
                  <a:pt x="28320" y="1"/>
                </a:moveTo>
                <a:lnTo>
                  <a:pt x="44" y="232"/>
                </a:lnTo>
                <a:lnTo>
                  <a:pt x="0" y="969"/>
                </a:lnTo>
                <a:lnTo>
                  <a:pt x="28320" y="680"/>
                </a:lnTo>
                <a:lnTo>
                  <a:pt x="28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a:off x="4324370" y="4654752"/>
            <a:ext cx="182158" cy="169323"/>
          </a:xfrm>
          <a:custGeom>
            <a:avLst/>
            <a:gdLst/>
            <a:ahLst/>
            <a:cxnLst/>
            <a:rect l="l" t="t" r="r" b="b"/>
            <a:pathLst>
              <a:path w="795" h="739" extrusionOk="0">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txBox="1">
            <a:spLocks noGrp="1"/>
          </p:cNvSpPr>
          <p:nvPr>
            <p:ph type="title"/>
          </p:nvPr>
        </p:nvSpPr>
        <p:spPr>
          <a:xfrm>
            <a:off x="2124450" y="1089825"/>
            <a:ext cx="4895100" cy="159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200"/>
              <a:buNone/>
              <a:defRPr sz="3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5" name="Google Shape;105;p9"/>
          <p:cNvSpPr txBox="1">
            <a:spLocks noGrp="1"/>
          </p:cNvSpPr>
          <p:nvPr>
            <p:ph type="subTitle" idx="1"/>
          </p:nvPr>
        </p:nvSpPr>
        <p:spPr>
          <a:xfrm>
            <a:off x="2124450" y="2835675"/>
            <a:ext cx="4895100" cy="142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6" name="Google Shape;106;p9"/>
          <p:cNvSpPr/>
          <p:nvPr/>
        </p:nvSpPr>
        <p:spPr>
          <a:xfrm>
            <a:off x="-174158" y="-51793"/>
            <a:ext cx="3087471" cy="2401032"/>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28575" cap="flat" cmpd="sng">
            <a:solidFill>
              <a:schemeClr val="accent3"/>
            </a:solidFill>
            <a:prstDash val="solid"/>
            <a:round/>
            <a:headEnd type="none" w="med" len="med"/>
            <a:tailEnd type="none" w="med" len="med"/>
          </a:ln>
        </p:spPr>
      </p:sp>
      <p:sp>
        <p:nvSpPr>
          <p:cNvPr id="107" name="Google Shape;107;p9"/>
          <p:cNvSpPr/>
          <p:nvPr/>
        </p:nvSpPr>
        <p:spPr>
          <a:xfrm>
            <a:off x="-356698" y="-248374"/>
            <a:ext cx="3087471" cy="2401032"/>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19050" cap="flat" cmpd="sng">
            <a:solidFill>
              <a:schemeClr val="accent3"/>
            </a:solidFill>
            <a:prstDash val="solid"/>
            <a:round/>
            <a:headEnd type="none" w="med" len="med"/>
            <a:tailEnd type="none" w="med" len="med"/>
          </a:ln>
        </p:spPr>
      </p:sp>
      <p:sp>
        <p:nvSpPr>
          <p:cNvPr id="108" name="Google Shape;108;p9"/>
          <p:cNvSpPr/>
          <p:nvPr/>
        </p:nvSpPr>
        <p:spPr>
          <a:xfrm>
            <a:off x="-560300" y="-451975"/>
            <a:ext cx="3087471" cy="2401032"/>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9525" cap="flat" cmpd="sng">
            <a:solidFill>
              <a:schemeClr val="accent3"/>
            </a:solidFill>
            <a:prstDash val="solid"/>
            <a:round/>
            <a:headEnd type="none" w="med" len="med"/>
            <a:tailEnd type="none" w="med" len="med"/>
          </a:ln>
        </p:spPr>
      </p:sp>
      <p:sp>
        <p:nvSpPr>
          <p:cNvPr id="109" name="Google Shape;109;p9"/>
          <p:cNvSpPr/>
          <p:nvPr/>
        </p:nvSpPr>
        <p:spPr>
          <a:xfrm flipH="1">
            <a:off x="6332275" y="-51793"/>
            <a:ext cx="3087471" cy="2401032"/>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28575" cap="flat" cmpd="sng">
            <a:solidFill>
              <a:schemeClr val="accent3"/>
            </a:solidFill>
            <a:prstDash val="solid"/>
            <a:round/>
            <a:headEnd type="none" w="med" len="med"/>
            <a:tailEnd type="none" w="med" len="med"/>
          </a:ln>
        </p:spPr>
      </p:sp>
      <p:sp>
        <p:nvSpPr>
          <p:cNvPr id="110" name="Google Shape;110;p9"/>
          <p:cNvSpPr/>
          <p:nvPr/>
        </p:nvSpPr>
        <p:spPr>
          <a:xfrm flipH="1">
            <a:off x="6514815" y="-248374"/>
            <a:ext cx="3087471" cy="2401032"/>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19050" cap="flat" cmpd="sng">
            <a:solidFill>
              <a:schemeClr val="accent3"/>
            </a:solidFill>
            <a:prstDash val="solid"/>
            <a:round/>
            <a:headEnd type="none" w="med" len="med"/>
            <a:tailEnd type="none" w="med" len="med"/>
          </a:ln>
        </p:spPr>
      </p:sp>
      <p:sp>
        <p:nvSpPr>
          <p:cNvPr id="111" name="Google Shape;111;p9"/>
          <p:cNvSpPr/>
          <p:nvPr/>
        </p:nvSpPr>
        <p:spPr>
          <a:xfrm flipH="1">
            <a:off x="6718417" y="-451975"/>
            <a:ext cx="3087471" cy="2401032"/>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9525" cap="flat" cmpd="sng">
            <a:solidFill>
              <a:schemeClr val="accent3"/>
            </a:solidFill>
            <a:prstDash val="solid"/>
            <a:round/>
            <a:headEnd type="none" w="med" len="med"/>
            <a:tailEnd type="none" w="med" len="med"/>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24"/>
        <p:cNvGrpSpPr/>
        <p:nvPr/>
      </p:nvGrpSpPr>
      <p:grpSpPr>
        <a:xfrm>
          <a:off x="0" y="0"/>
          <a:ext cx="0" cy="0"/>
          <a:chOff x="0" y="0"/>
          <a:chExt cx="0" cy="0"/>
        </a:xfrm>
      </p:grpSpPr>
      <p:pic>
        <p:nvPicPr>
          <p:cNvPr id="125" name="Google Shape;125;p1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26" name="Google Shape;126;p13"/>
          <p:cNvSpPr txBox="1">
            <a:spLocks noGrp="1"/>
          </p:cNvSpPr>
          <p:nvPr>
            <p:ph type="title" hasCustomPrompt="1"/>
          </p:nvPr>
        </p:nvSpPr>
        <p:spPr>
          <a:xfrm>
            <a:off x="4637175" y="3079750"/>
            <a:ext cx="933300" cy="864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41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7" name="Google Shape;127;p13"/>
          <p:cNvSpPr txBox="1">
            <a:spLocks noGrp="1"/>
          </p:cNvSpPr>
          <p:nvPr>
            <p:ph type="title" idx="2"/>
          </p:nvPr>
        </p:nvSpPr>
        <p:spPr>
          <a:xfrm>
            <a:off x="1200375" y="2061800"/>
            <a:ext cx="2276100" cy="54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Poppins"/>
              <a:buNone/>
              <a:defRPr sz="1400" b="0">
                <a:latin typeface="Karla"/>
                <a:ea typeface="Karla"/>
                <a:cs typeface="Karla"/>
                <a:sym typeface="Karla"/>
              </a:defRPr>
            </a:lvl1pPr>
            <a:lvl2pPr lvl="1"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a:endParaRPr/>
          </a:p>
        </p:txBody>
      </p:sp>
      <p:sp>
        <p:nvSpPr>
          <p:cNvPr id="128" name="Google Shape;128;p13"/>
          <p:cNvSpPr txBox="1">
            <a:spLocks noGrp="1"/>
          </p:cNvSpPr>
          <p:nvPr>
            <p:ph type="title" idx="3"/>
          </p:nvPr>
        </p:nvSpPr>
        <p:spPr>
          <a:xfrm>
            <a:off x="1208675" y="3713325"/>
            <a:ext cx="2276100" cy="54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Poppins"/>
              <a:buNone/>
              <a:defRPr sz="1400" b="0">
                <a:latin typeface="Karla"/>
                <a:ea typeface="Karla"/>
                <a:cs typeface="Karla"/>
                <a:sym typeface="Karla"/>
              </a:defRPr>
            </a:lvl1pPr>
            <a:lvl2pPr lvl="1"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a:endParaRPr/>
          </a:p>
        </p:txBody>
      </p:sp>
      <p:sp>
        <p:nvSpPr>
          <p:cNvPr id="129" name="Google Shape;129;p13"/>
          <p:cNvSpPr txBox="1">
            <a:spLocks noGrp="1"/>
          </p:cNvSpPr>
          <p:nvPr>
            <p:ph type="title" idx="4"/>
          </p:nvPr>
        </p:nvSpPr>
        <p:spPr>
          <a:xfrm>
            <a:off x="1037675" y="3026775"/>
            <a:ext cx="2447100" cy="76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0" name="Google Shape;130;p13"/>
          <p:cNvSpPr txBox="1">
            <a:spLocks noGrp="1"/>
          </p:cNvSpPr>
          <p:nvPr>
            <p:ph type="title" idx="5"/>
          </p:nvPr>
        </p:nvSpPr>
        <p:spPr>
          <a:xfrm>
            <a:off x="5657850" y="2061800"/>
            <a:ext cx="2276100" cy="544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Font typeface="Poppins"/>
              <a:buNone/>
              <a:defRPr sz="1400" b="0">
                <a:latin typeface="Karla"/>
                <a:ea typeface="Karla"/>
                <a:cs typeface="Karla"/>
                <a:sym typeface="Karla"/>
              </a:defRPr>
            </a:lvl1pPr>
            <a:lvl2pPr lvl="1"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a:endParaRPr/>
          </a:p>
        </p:txBody>
      </p:sp>
      <p:sp>
        <p:nvSpPr>
          <p:cNvPr id="131" name="Google Shape;131;p13"/>
          <p:cNvSpPr txBox="1">
            <a:spLocks noGrp="1"/>
          </p:cNvSpPr>
          <p:nvPr>
            <p:ph type="title" idx="6"/>
          </p:nvPr>
        </p:nvSpPr>
        <p:spPr>
          <a:xfrm>
            <a:off x="5679125" y="3713325"/>
            <a:ext cx="2276100" cy="544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Font typeface="Poppins"/>
              <a:buNone/>
              <a:defRPr sz="1400" b="0">
                <a:latin typeface="Karla"/>
                <a:ea typeface="Karla"/>
                <a:cs typeface="Karla"/>
                <a:sym typeface="Karla"/>
              </a:defRPr>
            </a:lvl1pPr>
            <a:lvl2pPr lvl="1"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a:endParaRPr/>
          </a:p>
        </p:txBody>
      </p:sp>
      <p:sp>
        <p:nvSpPr>
          <p:cNvPr id="132" name="Google Shape;132;p13"/>
          <p:cNvSpPr txBox="1">
            <a:spLocks noGrp="1"/>
          </p:cNvSpPr>
          <p:nvPr>
            <p:ph type="title" idx="7"/>
          </p:nvPr>
        </p:nvSpPr>
        <p:spPr>
          <a:xfrm>
            <a:off x="5660775" y="3336225"/>
            <a:ext cx="2430900" cy="417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3" name="Google Shape;133;p13"/>
          <p:cNvSpPr txBox="1">
            <a:spLocks noGrp="1"/>
          </p:cNvSpPr>
          <p:nvPr>
            <p:ph type="title" idx="8" hasCustomPrompt="1"/>
          </p:nvPr>
        </p:nvSpPr>
        <p:spPr>
          <a:xfrm>
            <a:off x="3581325" y="3079750"/>
            <a:ext cx="933300" cy="864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41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4" name="Google Shape;134;p13"/>
          <p:cNvSpPr txBox="1">
            <a:spLocks noGrp="1"/>
          </p:cNvSpPr>
          <p:nvPr>
            <p:ph type="title" idx="9" hasCustomPrompt="1"/>
          </p:nvPr>
        </p:nvSpPr>
        <p:spPr>
          <a:xfrm>
            <a:off x="4637175" y="1443450"/>
            <a:ext cx="933300" cy="864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41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5" name="Google Shape;135;p13"/>
          <p:cNvSpPr txBox="1">
            <a:spLocks noGrp="1"/>
          </p:cNvSpPr>
          <p:nvPr>
            <p:ph type="title" idx="13" hasCustomPrompt="1"/>
          </p:nvPr>
        </p:nvSpPr>
        <p:spPr>
          <a:xfrm>
            <a:off x="3590169" y="1443450"/>
            <a:ext cx="933300" cy="864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41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6" name="Google Shape;136;p13"/>
          <p:cNvSpPr txBox="1">
            <a:spLocks noGrp="1"/>
          </p:cNvSpPr>
          <p:nvPr>
            <p:ph type="title" idx="14"/>
          </p:nvPr>
        </p:nvSpPr>
        <p:spPr>
          <a:xfrm>
            <a:off x="720000" y="445025"/>
            <a:ext cx="769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7" name="Google Shape;137;p13"/>
          <p:cNvSpPr txBox="1">
            <a:spLocks noGrp="1"/>
          </p:cNvSpPr>
          <p:nvPr>
            <p:ph type="title" idx="15"/>
          </p:nvPr>
        </p:nvSpPr>
        <p:spPr>
          <a:xfrm>
            <a:off x="1045775" y="1380925"/>
            <a:ext cx="2430900" cy="76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8" name="Google Shape;138;p13"/>
          <p:cNvSpPr txBox="1">
            <a:spLocks noGrp="1"/>
          </p:cNvSpPr>
          <p:nvPr>
            <p:ph type="title" idx="16"/>
          </p:nvPr>
        </p:nvSpPr>
        <p:spPr>
          <a:xfrm>
            <a:off x="5657850" y="1380925"/>
            <a:ext cx="2447100" cy="76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9" name="Google Shape;139;p13"/>
          <p:cNvSpPr/>
          <p:nvPr/>
        </p:nvSpPr>
        <p:spPr>
          <a:xfrm rot="7937037">
            <a:off x="7881158" y="-11928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rot="7937037">
            <a:off x="8009108" y="-14231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rot="7937037">
            <a:off x="8174983" y="-16534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rot="5476894" flipH="1">
            <a:off x="433799" y="3212421"/>
            <a:ext cx="1347100" cy="3342388"/>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rot="5476894" flipH="1">
            <a:off x="175489" y="3302767"/>
            <a:ext cx="1347100" cy="3342388"/>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rot="5476894" flipH="1">
            <a:off x="29251" y="3384442"/>
            <a:ext cx="1347100" cy="3342388"/>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145"/>
        <p:cNvGrpSpPr/>
        <p:nvPr/>
      </p:nvGrpSpPr>
      <p:grpSpPr>
        <a:xfrm>
          <a:off x="0" y="0"/>
          <a:ext cx="0" cy="0"/>
          <a:chOff x="0" y="0"/>
          <a:chExt cx="0" cy="0"/>
        </a:xfrm>
      </p:grpSpPr>
      <p:pic>
        <p:nvPicPr>
          <p:cNvPr id="146" name="Google Shape;146;p14"/>
          <p:cNvPicPr preferRelativeResize="0"/>
          <p:nvPr/>
        </p:nvPicPr>
        <p:blipFill>
          <a:blip r:embed="rId2">
            <a:alphaModFix amt="42000"/>
          </a:blip>
          <a:stretch>
            <a:fillRect/>
          </a:stretch>
        </p:blipFill>
        <p:spPr>
          <a:xfrm>
            <a:off x="0" y="0"/>
            <a:ext cx="9144000" cy="5143492"/>
          </a:xfrm>
          <a:prstGeom prst="rect">
            <a:avLst/>
          </a:prstGeom>
          <a:noFill/>
          <a:ln>
            <a:noFill/>
          </a:ln>
        </p:spPr>
      </p:pic>
      <p:pic>
        <p:nvPicPr>
          <p:cNvPr id="147" name="Google Shape;147;p1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48" name="Google Shape;148;p14"/>
          <p:cNvSpPr txBox="1">
            <a:spLocks noGrp="1"/>
          </p:cNvSpPr>
          <p:nvPr>
            <p:ph type="body" idx="1"/>
          </p:nvPr>
        </p:nvSpPr>
        <p:spPr>
          <a:xfrm>
            <a:off x="734100" y="1310925"/>
            <a:ext cx="4051800" cy="2954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6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49" name="Google Shape;149;p14"/>
          <p:cNvSpPr txBox="1">
            <a:spLocks noGrp="1"/>
          </p:cNvSpPr>
          <p:nvPr>
            <p:ph type="title"/>
          </p:nvPr>
        </p:nvSpPr>
        <p:spPr>
          <a:xfrm>
            <a:off x="720000" y="445025"/>
            <a:ext cx="44664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50" name="Google Shape;150;p14"/>
          <p:cNvSpPr/>
          <p:nvPr/>
        </p:nvSpPr>
        <p:spPr>
          <a:xfrm>
            <a:off x="-211050" y="-90025"/>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28575" cap="flat" cmpd="sng">
            <a:solidFill>
              <a:schemeClr val="accent3"/>
            </a:solidFill>
            <a:prstDash val="solid"/>
            <a:round/>
            <a:headEnd type="none" w="med" len="med"/>
            <a:tailEnd type="none" w="med" len="med"/>
          </a:ln>
        </p:spPr>
      </p:sp>
      <p:sp>
        <p:nvSpPr>
          <p:cNvPr id="151" name="Google Shape;151;p14"/>
          <p:cNvSpPr/>
          <p:nvPr/>
        </p:nvSpPr>
        <p:spPr>
          <a:xfrm>
            <a:off x="-376150" y="-267825"/>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19050" cap="flat" cmpd="sng">
            <a:solidFill>
              <a:schemeClr val="accent3"/>
            </a:solidFill>
            <a:prstDash val="solid"/>
            <a:round/>
            <a:headEnd type="none" w="med" len="med"/>
            <a:tailEnd type="none" w="med" len="med"/>
          </a:ln>
        </p:spPr>
      </p:sp>
      <p:sp>
        <p:nvSpPr>
          <p:cNvPr id="152" name="Google Shape;152;p14"/>
          <p:cNvSpPr/>
          <p:nvPr/>
        </p:nvSpPr>
        <p:spPr>
          <a:xfrm>
            <a:off x="-560300" y="-451975"/>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9525" cap="flat" cmpd="sng">
            <a:solidFill>
              <a:schemeClr val="accent3"/>
            </a:solidFill>
            <a:prstDash val="solid"/>
            <a:round/>
            <a:headEnd type="none" w="med" len="med"/>
            <a:tailEnd type="none" w="med" len="med"/>
          </a:ln>
        </p:spPr>
      </p:sp>
      <p:grpSp>
        <p:nvGrpSpPr>
          <p:cNvPr id="153" name="Google Shape;153;p14"/>
          <p:cNvGrpSpPr/>
          <p:nvPr/>
        </p:nvGrpSpPr>
        <p:grpSpPr>
          <a:xfrm>
            <a:off x="583425" y="-63500"/>
            <a:ext cx="8576750" cy="5229700"/>
            <a:chOff x="583425" y="-63500"/>
            <a:chExt cx="8576750" cy="5229700"/>
          </a:xfrm>
        </p:grpSpPr>
        <p:sp>
          <p:nvSpPr>
            <p:cNvPr id="154" name="Google Shape;154;p14"/>
            <p:cNvSpPr/>
            <p:nvPr/>
          </p:nvSpPr>
          <p:spPr>
            <a:xfrm>
              <a:off x="583425" y="414700"/>
              <a:ext cx="8576750" cy="4751500"/>
            </a:xfrm>
            <a:custGeom>
              <a:avLst/>
              <a:gdLst/>
              <a:ahLst/>
              <a:cxnLst/>
              <a:rect l="l" t="t" r="r" b="b"/>
              <a:pathLst>
                <a:path w="343070" h="190060" extrusionOk="0">
                  <a:moveTo>
                    <a:pt x="264110" y="0"/>
                  </a:moveTo>
                  <a:lnTo>
                    <a:pt x="146720" y="91571"/>
                  </a:lnTo>
                  <a:lnTo>
                    <a:pt x="0" y="190060"/>
                  </a:lnTo>
                  <a:lnTo>
                    <a:pt x="343070" y="190060"/>
                  </a:lnTo>
                  <a:lnTo>
                    <a:pt x="343044" y="63397"/>
                  </a:lnTo>
                  <a:lnTo>
                    <a:pt x="279845" y="382"/>
                  </a:lnTo>
                  <a:close/>
                </a:path>
              </a:pathLst>
            </a:custGeom>
            <a:gradFill>
              <a:gsLst>
                <a:gs pos="0">
                  <a:schemeClr val="dk2"/>
                </a:gs>
                <a:gs pos="100000">
                  <a:schemeClr val="lt1"/>
                </a:gs>
              </a:gsLst>
              <a:lin ang="5400012" scaled="0"/>
            </a:gradFill>
            <a:ln>
              <a:noFill/>
            </a:ln>
          </p:spPr>
        </p:sp>
        <p:grpSp>
          <p:nvGrpSpPr>
            <p:cNvPr id="155" name="Google Shape;155;p14"/>
            <p:cNvGrpSpPr/>
            <p:nvPr/>
          </p:nvGrpSpPr>
          <p:grpSpPr>
            <a:xfrm>
              <a:off x="7181277" y="-63500"/>
              <a:ext cx="412615" cy="501202"/>
              <a:chOff x="7181277" y="-63500"/>
              <a:chExt cx="412615" cy="501202"/>
            </a:xfrm>
          </p:grpSpPr>
          <p:sp>
            <p:nvSpPr>
              <p:cNvPr id="156" name="Google Shape;156;p14"/>
              <p:cNvSpPr/>
              <p:nvPr/>
            </p:nvSpPr>
            <p:spPr>
              <a:xfrm flipH="1">
                <a:off x="7181277" y="211949"/>
                <a:ext cx="412615" cy="225753"/>
              </a:xfrm>
              <a:custGeom>
                <a:avLst/>
                <a:gdLst/>
                <a:ahLst/>
                <a:cxnLst/>
                <a:rect l="l" t="t" r="r" b="b"/>
                <a:pathLst>
                  <a:path w="9341" h="5111" extrusionOk="0">
                    <a:moveTo>
                      <a:pt x="3631" y="1"/>
                    </a:moveTo>
                    <a:lnTo>
                      <a:pt x="3631" y="1172"/>
                    </a:lnTo>
                    <a:lnTo>
                      <a:pt x="0" y="5110"/>
                    </a:lnTo>
                    <a:lnTo>
                      <a:pt x="9340" y="4686"/>
                    </a:lnTo>
                    <a:lnTo>
                      <a:pt x="4670" y="1172"/>
                    </a:lnTo>
                    <a:lnTo>
                      <a:pt x="467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flipH="1">
                <a:off x="7413452" y="-63500"/>
                <a:ext cx="1325" cy="276813"/>
              </a:xfrm>
              <a:custGeom>
                <a:avLst/>
                <a:gdLst/>
                <a:ahLst/>
                <a:cxnLst/>
                <a:rect l="l" t="t" r="r" b="b"/>
                <a:pathLst>
                  <a:path w="30" h="6267" extrusionOk="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58"/>
        <p:cNvGrpSpPr/>
        <p:nvPr/>
      </p:nvGrpSpPr>
      <p:grpSpPr>
        <a:xfrm>
          <a:off x="0" y="0"/>
          <a:ext cx="0" cy="0"/>
          <a:chOff x="0" y="0"/>
          <a:chExt cx="0" cy="0"/>
        </a:xfrm>
      </p:grpSpPr>
      <p:pic>
        <p:nvPicPr>
          <p:cNvPr id="159" name="Google Shape;159;p1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60" name="Google Shape;160;p15"/>
          <p:cNvSpPr txBox="1">
            <a:spLocks noGrp="1"/>
          </p:cNvSpPr>
          <p:nvPr>
            <p:ph type="title"/>
          </p:nvPr>
        </p:nvSpPr>
        <p:spPr>
          <a:xfrm>
            <a:off x="720000" y="445025"/>
            <a:ext cx="7752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1" name="Google Shape;161;p15"/>
          <p:cNvSpPr txBox="1">
            <a:spLocks noGrp="1"/>
          </p:cNvSpPr>
          <p:nvPr>
            <p:ph type="title" idx="2"/>
          </p:nvPr>
        </p:nvSpPr>
        <p:spPr>
          <a:xfrm>
            <a:off x="833438" y="2645625"/>
            <a:ext cx="2199600" cy="46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000"/>
              <a:buNone/>
              <a:defRPr sz="2000"/>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62" name="Google Shape;162;p15"/>
          <p:cNvSpPr txBox="1">
            <a:spLocks noGrp="1"/>
          </p:cNvSpPr>
          <p:nvPr>
            <p:ph type="subTitle" idx="1"/>
          </p:nvPr>
        </p:nvSpPr>
        <p:spPr>
          <a:xfrm>
            <a:off x="833450" y="3045225"/>
            <a:ext cx="2199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15"/>
          <p:cNvSpPr txBox="1">
            <a:spLocks noGrp="1"/>
          </p:cNvSpPr>
          <p:nvPr>
            <p:ph type="title" idx="3"/>
          </p:nvPr>
        </p:nvSpPr>
        <p:spPr>
          <a:xfrm>
            <a:off x="3472200" y="2645625"/>
            <a:ext cx="2199600" cy="46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000"/>
              <a:buNone/>
              <a:defRPr sz="2000"/>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64" name="Google Shape;164;p15"/>
          <p:cNvSpPr txBox="1">
            <a:spLocks noGrp="1"/>
          </p:cNvSpPr>
          <p:nvPr>
            <p:ph type="subTitle" idx="4"/>
          </p:nvPr>
        </p:nvSpPr>
        <p:spPr>
          <a:xfrm>
            <a:off x="3472202" y="3045225"/>
            <a:ext cx="2199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15"/>
          <p:cNvSpPr txBox="1">
            <a:spLocks noGrp="1"/>
          </p:cNvSpPr>
          <p:nvPr>
            <p:ph type="title" idx="5"/>
          </p:nvPr>
        </p:nvSpPr>
        <p:spPr>
          <a:xfrm>
            <a:off x="6110962" y="2645625"/>
            <a:ext cx="2199600" cy="46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000"/>
              <a:buNone/>
              <a:defRPr sz="2000"/>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66" name="Google Shape;166;p15"/>
          <p:cNvSpPr txBox="1">
            <a:spLocks noGrp="1"/>
          </p:cNvSpPr>
          <p:nvPr>
            <p:ph type="subTitle" idx="6"/>
          </p:nvPr>
        </p:nvSpPr>
        <p:spPr>
          <a:xfrm>
            <a:off x="6110954" y="3045225"/>
            <a:ext cx="2199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15"/>
          <p:cNvSpPr/>
          <p:nvPr/>
        </p:nvSpPr>
        <p:spPr>
          <a:xfrm rot="1577317" flipH="1">
            <a:off x="7668878" y="3464303"/>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rot="1577317" flipH="1">
            <a:off x="7800215" y="3629777"/>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rot="1577317" flipH="1">
            <a:off x="7946150" y="3813645"/>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rot="-9222683" flipH="1">
            <a:off x="-539825" y="-797705"/>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rot="-9222683" flipH="1">
            <a:off x="-671161" y="-963179"/>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rot="-9222683" flipH="1">
            <a:off x="-817097" y="-1147047"/>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rot="1978372" flipH="1">
            <a:off x="8267768" y="-292419"/>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rot="1978372" flipH="1">
            <a:off x="8382218" y="-459869"/>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rot="1978372" flipH="1">
            <a:off x="8522068" y="-599744"/>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rot="-8821628" flipH="1">
            <a:off x="-154982" y="4284181"/>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rot="-8821628" flipH="1">
            <a:off x="-269432" y="4451631"/>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rot="-8821628" flipH="1">
            <a:off x="-409282" y="4591506"/>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Karla"/>
              <a:buChar char="●"/>
              <a:defRPr sz="1800">
                <a:solidFill>
                  <a:schemeClr val="dk1"/>
                </a:solidFill>
                <a:latin typeface="Karla"/>
                <a:ea typeface="Karla"/>
                <a:cs typeface="Karla"/>
                <a:sym typeface="Karla"/>
              </a:defRPr>
            </a:lvl1pPr>
            <a:lvl2pPr marL="914400" lvl="1"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marL="1371600" lvl="2"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marL="1828800" lvl="3"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marL="2286000" lvl="4"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marL="2743200" lvl="5"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marL="3200400" lvl="6"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marL="3657600" lvl="7"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marL="4114800" lvl="8"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9" r:id="rId7"/>
    <p:sldLayoutId id="2147483660" r:id="rId8"/>
    <p:sldLayoutId id="2147483661" r:id="rId9"/>
    <p:sldLayoutId id="2147483662" r:id="rId10"/>
    <p:sldLayoutId id="2147483663" r:id="rId11"/>
    <p:sldLayoutId id="2147483665" r:id="rId12"/>
    <p:sldLayoutId id="2147483672" r:id="rId13"/>
    <p:sldLayoutId id="214748367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grpSp>
        <p:nvGrpSpPr>
          <p:cNvPr id="401" name="Google Shape;401;p32"/>
          <p:cNvGrpSpPr/>
          <p:nvPr/>
        </p:nvGrpSpPr>
        <p:grpSpPr>
          <a:xfrm>
            <a:off x="548538" y="772608"/>
            <a:ext cx="1674275" cy="2948924"/>
            <a:chOff x="568922" y="401363"/>
            <a:chExt cx="1926668" cy="3393468"/>
          </a:xfrm>
        </p:grpSpPr>
        <p:sp>
          <p:nvSpPr>
            <p:cNvPr id="402" name="Google Shape;402;p32"/>
            <p:cNvSpPr/>
            <p:nvPr/>
          </p:nvSpPr>
          <p:spPr>
            <a:xfrm>
              <a:off x="599768" y="438391"/>
              <a:ext cx="1885494" cy="3298824"/>
            </a:xfrm>
            <a:custGeom>
              <a:avLst/>
              <a:gdLst/>
              <a:ahLst/>
              <a:cxnLst/>
              <a:rect l="l" t="t" r="r" b="b"/>
              <a:pathLst>
                <a:path w="26835" h="46950" extrusionOk="0">
                  <a:moveTo>
                    <a:pt x="1" y="0"/>
                  </a:moveTo>
                  <a:lnTo>
                    <a:pt x="1" y="46949"/>
                  </a:lnTo>
                  <a:lnTo>
                    <a:pt x="26835" y="46949"/>
                  </a:lnTo>
                  <a:lnTo>
                    <a:pt x="26835" y="0"/>
                  </a:lnTo>
                  <a:close/>
                </a:path>
              </a:pathLst>
            </a:custGeom>
            <a:solidFill>
              <a:srgbClr val="FFFFFF">
                <a:alpha val="62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03" name="Google Shape;403;p32"/>
            <p:cNvSpPr/>
            <p:nvPr/>
          </p:nvSpPr>
          <p:spPr>
            <a:xfrm>
              <a:off x="568922" y="401363"/>
              <a:ext cx="1926668" cy="3393468"/>
            </a:xfrm>
            <a:custGeom>
              <a:avLst/>
              <a:gdLst/>
              <a:ahLst/>
              <a:cxnLst/>
              <a:rect l="l" t="t" r="r" b="b"/>
              <a:pathLst>
                <a:path w="27421" h="48297" extrusionOk="0">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404" name="Google Shape;404;p32"/>
          <p:cNvGrpSpPr/>
          <p:nvPr/>
        </p:nvGrpSpPr>
        <p:grpSpPr>
          <a:xfrm>
            <a:off x="2369288" y="737251"/>
            <a:ext cx="1674275" cy="2948924"/>
            <a:chOff x="2664147" y="360675"/>
            <a:chExt cx="1926668" cy="3393468"/>
          </a:xfrm>
        </p:grpSpPr>
        <p:sp>
          <p:nvSpPr>
            <p:cNvPr id="405" name="Google Shape;405;p32"/>
            <p:cNvSpPr/>
            <p:nvPr/>
          </p:nvSpPr>
          <p:spPr>
            <a:xfrm>
              <a:off x="2694993" y="430741"/>
              <a:ext cx="1885494" cy="3298824"/>
            </a:xfrm>
            <a:custGeom>
              <a:avLst/>
              <a:gdLst/>
              <a:ahLst/>
              <a:cxnLst/>
              <a:rect l="l" t="t" r="r" b="b"/>
              <a:pathLst>
                <a:path w="26835" h="46950" extrusionOk="0">
                  <a:moveTo>
                    <a:pt x="1" y="0"/>
                  </a:moveTo>
                  <a:lnTo>
                    <a:pt x="1" y="46949"/>
                  </a:lnTo>
                  <a:lnTo>
                    <a:pt x="26835" y="46949"/>
                  </a:lnTo>
                  <a:lnTo>
                    <a:pt x="26835" y="0"/>
                  </a:lnTo>
                  <a:close/>
                </a:path>
              </a:pathLst>
            </a:custGeom>
            <a:solidFill>
              <a:srgbClr val="FFFFFF">
                <a:alpha val="62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06" name="Google Shape;406;p32"/>
            <p:cNvSpPr/>
            <p:nvPr/>
          </p:nvSpPr>
          <p:spPr>
            <a:xfrm>
              <a:off x="2664147" y="360675"/>
              <a:ext cx="1926668" cy="3393468"/>
            </a:xfrm>
            <a:custGeom>
              <a:avLst/>
              <a:gdLst/>
              <a:ahLst/>
              <a:cxnLst/>
              <a:rect l="l" t="t" r="r" b="b"/>
              <a:pathLst>
                <a:path w="27421" h="48297" extrusionOk="0">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407" name="Google Shape;407;p32"/>
          <p:cNvSpPr txBox="1">
            <a:spLocks noGrp="1"/>
          </p:cNvSpPr>
          <p:nvPr>
            <p:ph type="subTitle" idx="1"/>
          </p:nvPr>
        </p:nvSpPr>
        <p:spPr>
          <a:xfrm>
            <a:off x="4632950" y="3878300"/>
            <a:ext cx="33765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a:t>By: Sai Keerthan (Leader), Richie, Jun Ming, Xiu Wen</a:t>
            </a:r>
          </a:p>
        </p:txBody>
      </p:sp>
      <p:grpSp>
        <p:nvGrpSpPr>
          <p:cNvPr id="408" name="Google Shape;408;p32"/>
          <p:cNvGrpSpPr/>
          <p:nvPr/>
        </p:nvGrpSpPr>
        <p:grpSpPr>
          <a:xfrm>
            <a:off x="3114991" y="1404395"/>
            <a:ext cx="475652" cy="456678"/>
            <a:chOff x="3522263" y="1128388"/>
            <a:chExt cx="547356" cy="525521"/>
          </a:xfrm>
        </p:grpSpPr>
        <p:sp>
          <p:nvSpPr>
            <p:cNvPr id="409" name="Google Shape;409;p32"/>
            <p:cNvSpPr/>
            <p:nvPr/>
          </p:nvSpPr>
          <p:spPr>
            <a:xfrm>
              <a:off x="3522263" y="1128388"/>
              <a:ext cx="547356" cy="482144"/>
            </a:xfrm>
            <a:custGeom>
              <a:avLst/>
              <a:gdLst/>
              <a:ahLst/>
              <a:cxnLst/>
              <a:rect l="l" t="t" r="r" b="b"/>
              <a:pathLst>
                <a:path w="5945" h="5237" extrusionOk="0">
                  <a:moveTo>
                    <a:pt x="2969" y="0"/>
                  </a:moveTo>
                  <a:cubicBezTo>
                    <a:pt x="2633" y="0"/>
                    <a:pt x="2291" y="65"/>
                    <a:pt x="1962" y="203"/>
                  </a:cubicBezTo>
                  <a:cubicBezTo>
                    <a:pt x="630" y="759"/>
                    <a:pt x="1" y="2296"/>
                    <a:pt x="557" y="3628"/>
                  </a:cubicBezTo>
                  <a:cubicBezTo>
                    <a:pt x="976" y="4632"/>
                    <a:pt x="1943" y="5236"/>
                    <a:pt x="2970" y="5236"/>
                  </a:cubicBezTo>
                  <a:cubicBezTo>
                    <a:pt x="3306" y="5236"/>
                    <a:pt x="3650" y="5171"/>
                    <a:pt x="3983" y="5034"/>
                  </a:cubicBezTo>
                  <a:cubicBezTo>
                    <a:pt x="5315" y="4477"/>
                    <a:pt x="5944" y="2940"/>
                    <a:pt x="5388" y="1608"/>
                  </a:cubicBezTo>
                  <a:cubicBezTo>
                    <a:pt x="4969" y="605"/>
                    <a:pt x="3994" y="0"/>
                    <a:pt x="29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10" name="Google Shape;410;p32"/>
            <p:cNvSpPr/>
            <p:nvPr/>
          </p:nvSpPr>
          <p:spPr>
            <a:xfrm>
              <a:off x="3592330" y="1544628"/>
              <a:ext cx="125491" cy="109281"/>
            </a:xfrm>
            <a:custGeom>
              <a:avLst/>
              <a:gdLst/>
              <a:ahLst/>
              <a:cxnLst/>
              <a:rect l="l" t="t" r="r" b="b"/>
              <a:pathLst>
                <a:path w="1363" h="1187" extrusionOk="0">
                  <a:moveTo>
                    <a:pt x="396" y="0"/>
                  </a:moveTo>
                  <a:lnTo>
                    <a:pt x="1" y="1186"/>
                  </a:lnTo>
                  <a:lnTo>
                    <a:pt x="1362" y="527"/>
                  </a:lnTo>
                  <a:lnTo>
                    <a:pt x="3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11" name="Google Shape;411;p32"/>
            <p:cNvSpPr/>
            <p:nvPr/>
          </p:nvSpPr>
          <p:spPr>
            <a:xfrm>
              <a:off x="3715861" y="1249930"/>
              <a:ext cx="152111" cy="239073"/>
            </a:xfrm>
            <a:custGeom>
              <a:avLst/>
              <a:gdLst/>
              <a:ahLst/>
              <a:cxnLst/>
              <a:rect l="l" t="t" r="r" b="b"/>
              <a:pathLst>
                <a:path w="1230" h="1933" extrusionOk="0">
                  <a:moveTo>
                    <a:pt x="542" y="483"/>
                  </a:moveTo>
                  <a:lnTo>
                    <a:pt x="542" y="791"/>
                  </a:lnTo>
                  <a:cubicBezTo>
                    <a:pt x="498" y="776"/>
                    <a:pt x="439" y="732"/>
                    <a:pt x="425" y="717"/>
                  </a:cubicBezTo>
                  <a:cubicBezTo>
                    <a:pt x="410" y="703"/>
                    <a:pt x="395" y="659"/>
                    <a:pt x="395" y="630"/>
                  </a:cubicBezTo>
                  <a:cubicBezTo>
                    <a:pt x="395" y="571"/>
                    <a:pt x="410" y="542"/>
                    <a:pt x="425" y="512"/>
                  </a:cubicBezTo>
                  <a:cubicBezTo>
                    <a:pt x="439" y="498"/>
                    <a:pt x="483" y="483"/>
                    <a:pt x="542" y="483"/>
                  </a:cubicBezTo>
                  <a:close/>
                  <a:moveTo>
                    <a:pt x="630" y="1157"/>
                  </a:moveTo>
                  <a:cubicBezTo>
                    <a:pt x="688" y="1171"/>
                    <a:pt x="717" y="1215"/>
                    <a:pt x="761" y="1230"/>
                  </a:cubicBezTo>
                  <a:cubicBezTo>
                    <a:pt x="776" y="1244"/>
                    <a:pt x="791" y="1288"/>
                    <a:pt x="791" y="1318"/>
                  </a:cubicBezTo>
                  <a:cubicBezTo>
                    <a:pt x="791" y="1376"/>
                    <a:pt x="791" y="1391"/>
                    <a:pt x="761" y="1435"/>
                  </a:cubicBezTo>
                  <a:cubicBezTo>
                    <a:pt x="732" y="1464"/>
                    <a:pt x="703" y="1493"/>
                    <a:pt x="630" y="1493"/>
                  </a:cubicBezTo>
                  <a:lnTo>
                    <a:pt x="630" y="1157"/>
                  </a:lnTo>
                  <a:close/>
                  <a:moveTo>
                    <a:pt x="556" y="0"/>
                  </a:moveTo>
                  <a:lnTo>
                    <a:pt x="556" y="190"/>
                  </a:lnTo>
                  <a:cubicBezTo>
                    <a:pt x="469" y="190"/>
                    <a:pt x="366" y="205"/>
                    <a:pt x="278" y="249"/>
                  </a:cubicBezTo>
                  <a:cubicBezTo>
                    <a:pt x="190" y="278"/>
                    <a:pt x="132" y="322"/>
                    <a:pt x="73" y="395"/>
                  </a:cubicBezTo>
                  <a:cubicBezTo>
                    <a:pt x="29" y="468"/>
                    <a:pt x="0" y="542"/>
                    <a:pt x="0" y="630"/>
                  </a:cubicBezTo>
                  <a:cubicBezTo>
                    <a:pt x="0" y="717"/>
                    <a:pt x="44" y="805"/>
                    <a:pt x="73" y="864"/>
                  </a:cubicBezTo>
                  <a:cubicBezTo>
                    <a:pt x="117" y="922"/>
                    <a:pt x="176" y="952"/>
                    <a:pt x="249" y="996"/>
                  </a:cubicBezTo>
                  <a:cubicBezTo>
                    <a:pt x="322" y="1025"/>
                    <a:pt x="395" y="1054"/>
                    <a:pt x="498" y="1083"/>
                  </a:cubicBezTo>
                  <a:cubicBezTo>
                    <a:pt x="512" y="1083"/>
                    <a:pt x="542" y="1098"/>
                    <a:pt x="556" y="1098"/>
                  </a:cubicBezTo>
                  <a:lnTo>
                    <a:pt x="556" y="1449"/>
                  </a:lnTo>
                  <a:cubicBezTo>
                    <a:pt x="498" y="1435"/>
                    <a:pt x="469" y="1420"/>
                    <a:pt x="439" y="1376"/>
                  </a:cubicBezTo>
                  <a:cubicBezTo>
                    <a:pt x="410" y="1361"/>
                    <a:pt x="395" y="1318"/>
                    <a:pt x="395" y="1274"/>
                  </a:cubicBezTo>
                  <a:lnTo>
                    <a:pt x="0" y="1274"/>
                  </a:lnTo>
                  <a:cubicBezTo>
                    <a:pt x="29" y="1420"/>
                    <a:pt x="73" y="1523"/>
                    <a:pt x="176" y="1596"/>
                  </a:cubicBezTo>
                  <a:cubicBezTo>
                    <a:pt x="278" y="1684"/>
                    <a:pt x="395" y="1727"/>
                    <a:pt x="556" y="1742"/>
                  </a:cubicBezTo>
                  <a:lnTo>
                    <a:pt x="556" y="1932"/>
                  </a:lnTo>
                  <a:lnTo>
                    <a:pt x="644" y="1932"/>
                  </a:lnTo>
                  <a:lnTo>
                    <a:pt x="644" y="1757"/>
                  </a:lnTo>
                  <a:cubicBezTo>
                    <a:pt x="776" y="1757"/>
                    <a:pt x="864" y="1742"/>
                    <a:pt x="952" y="1713"/>
                  </a:cubicBezTo>
                  <a:cubicBezTo>
                    <a:pt x="1025" y="1669"/>
                    <a:pt x="1098" y="1610"/>
                    <a:pt x="1142" y="1537"/>
                  </a:cubicBezTo>
                  <a:cubicBezTo>
                    <a:pt x="1171" y="1464"/>
                    <a:pt x="1201" y="1391"/>
                    <a:pt x="1230" y="1274"/>
                  </a:cubicBezTo>
                  <a:cubicBezTo>
                    <a:pt x="1230" y="1171"/>
                    <a:pt x="1215" y="1083"/>
                    <a:pt x="1157" y="1025"/>
                  </a:cubicBezTo>
                  <a:cubicBezTo>
                    <a:pt x="1127" y="981"/>
                    <a:pt x="1069" y="937"/>
                    <a:pt x="996" y="908"/>
                  </a:cubicBezTo>
                  <a:cubicBezTo>
                    <a:pt x="922" y="878"/>
                    <a:pt x="849" y="849"/>
                    <a:pt x="732" y="805"/>
                  </a:cubicBezTo>
                  <a:lnTo>
                    <a:pt x="659" y="791"/>
                  </a:lnTo>
                  <a:lnTo>
                    <a:pt x="659" y="468"/>
                  </a:lnTo>
                  <a:cubicBezTo>
                    <a:pt x="703" y="483"/>
                    <a:pt x="732" y="498"/>
                    <a:pt x="761" y="512"/>
                  </a:cubicBezTo>
                  <a:cubicBezTo>
                    <a:pt x="776" y="556"/>
                    <a:pt x="791" y="586"/>
                    <a:pt x="791" y="630"/>
                  </a:cubicBezTo>
                  <a:lnTo>
                    <a:pt x="1201" y="630"/>
                  </a:lnTo>
                  <a:cubicBezTo>
                    <a:pt x="1171" y="498"/>
                    <a:pt x="1127" y="395"/>
                    <a:pt x="1025" y="322"/>
                  </a:cubicBezTo>
                  <a:cubicBezTo>
                    <a:pt x="922" y="249"/>
                    <a:pt x="805" y="205"/>
                    <a:pt x="644" y="190"/>
                  </a:cubicBezTo>
                  <a:lnTo>
                    <a:pt x="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412" name="Google Shape;412;p32"/>
          <p:cNvGrpSpPr/>
          <p:nvPr/>
        </p:nvGrpSpPr>
        <p:grpSpPr>
          <a:xfrm>
            <a:off x="2104186" y="1921077"/>
            <a:ext cx="1592720" cy="2427503"/>
            <a:chOff x="2359082" y="1722954"/>
            <a:chExt cx="1832819" cy="2793434"/>
          </a:xfrm>
        </p:grpSpPr>
        <p:sp>
          <p:nvSpPr>
            <p:cNvPr id="413" name="Google Shape;413;p32"/>
            <p:cNvSpPr/>
            <p:nvPr/>
          </p:nvSpPr>
          <p:spPr>
            <a:xfrm>
              <a:off x="2769816" y="4414126"/>
              <a:ext cx="330206" cy="102262"/>
            </a:xfrm>
            <a:custGeom>
              <a:avLst/>
              <a:gdLst/>
              <a:ahLst/>
              <a:cxnLst/>
              <a:rect l="l" t="t" r="r" b="b"/>
              <a:pathLst>
                <a:path w="5344" h="1655" extrusionOk="0">
                  <a:moveTo>
                    <a:pt x="293" y="1"/>
                  </a:moveTo>
                  <a:lnTo>
                    <a:pt x="0" y="1655"/>
                  </a:lnTo>
                  <a:lnTo>
                    <a:pt x="4641" y="1655"/>
                  </a:lnTo>
                  <a:cubicBezTo>
                    <a:pt x="5344" y="1655"/>
                    <a:pt x="4099" y="1025"/>
                    <a:pt x="4099" y="1025"/>
                  </a:cubicBezTo>
                  <a:lnTo>
                    <a:pt x="43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14" name="Google Shape;414;p32"/>
            <p:cNvSpPr/>
            <p:nvPr/>
          </p:nvSpPr>
          <p:spPr>
            <a:xfrm>
              <a:off x="3119871" y="4414126"/>
              <a:ext cx="330268" cy="102262"/>
            </a:xfrm>
            <a:custGeom>
              <a:avLst/>
              <a:gdLst/>
              <a:ahLst/>
              <a:cxnLst/>
              <a:rect l="l" t="t" r="r" b="b"/>
              <a:pathLst>
                <a:path w="5345" h="1655" extrusionOk="0">
                  <a:moveTo>
                    <a:pt x="293" y="1"/>
                  </a:moveTo>
                  <a:lnTo>
                    <a:pt x="1" y="1655"/>
                  </a:lnTo>
                  <a:lnTo>
                    <a:pt x="4656" y="1655"/>
                  </a:lnTo>
                  <a:cubicBezTo>
                    <a:pt x="5344" y="1655"/>
                    <a:pt x="4100" y="1025"/>
                    <a:pt x="4100" y="1025"/>
                  </a:cubicBezTo>
                  <a:lnTo>
                    <a:pt x="43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15" name="Google Shape;415;p32"/>
            <p:cNvSpPr/>
            <p:nvPr/>
          </p:nvSpPr>
          <p:spPr>
            <a:xfrm>
              <a:off x="2739971" y="2734306"/>
              <a:ext cx="818656" cy="1731418"/>
            </a:xfrm>
            <a:custGeom>
              <a:avLst/>
              <a:gdLst/>
              <a:ahLst/>
              <a:cxnLst/>
              <a:rect l="l" t="t" r="r" b="b"/>
              <a:pathLst>
                <a:path w="13249" h="28021" extrusionOk="0">
                  <a:moveTo>
                    <a:pt x="13249" y="0"/>
                  </a:moveTo>
                  <a:lnTo>
                    <a:pt x="4875" y="937"/>
                  </a:lnTo>
                  <a:lnTo>
                    <a:pt x="0" y="28020"/>
                  </a:lnTo>
                  <a:lnTo>
                    <a:pt x="4992" y="28020"/>
                  </a:lnTo>
                  <a:lnTo>
                    <a:pt x="9164" y="3894"/>
                  </a:lnTo>
                  <a:lnTo>
                    <a:pt x="5768" y="28020"/>
                  </a:lnTo>
                  <a:lnTo>
                    <a:pt x="10438" y="28020"/>
                  </a:lnTo>
                  <a:lnTo>
                    <a:pt x="132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16" name="Google Shape;416;p32"/>
            <p:cNvSpPr/>
            <p:nvPr/>
          </p:nvSpPr>
          <p:spPr>
            <a:xfrm>
              <a:off x="2887407" y="2822051"/>
              <a:ext cx="290413" cy="1622853"/>
            </a:xfrm>
            <a:custGeom>
              <a:avLst/>
              <a:gdLst/>
              <a:ahLst/>
              <a:cxnLst/>
              <a:rect l="l" t="t" r="r" b="b"/>
              <a:pathLst>
                <a:path w="4700" h="26264" extrusionOk="0">
                  <a:moveTo>
                    <a:pt x="4685" y="0"/>
                  </a:moveTo>
                  <a:cubicBezTo>
                    <a:pt x="4641" y="0"/>
                    <a:pt x="3587" y="5885"/>
                    <a:pt x="2299" y="13132"/>
                  </a:cubicBezTo>
                  <a:cubicBezTo>
                    <a:pt x="1025" y="20378"/>
                    <a:pt x="0" y="26263"/>
                    <a:pt x="15" y="26263"/>
                  </a:cubicBezTo>
                  <a:cubicBezTo>
                    <a:pt x="15" y="26263"/>
                    <a:pt x="15" y="26263"/>
                    <a:pt x="15" y="26263"/>
                  </a:cubicBezTo>
                  <a:cubicBezTo>
                    <a:pt x="32" y="26263"/>
                    <a:pt x="1100" y="20398"/>
                    <a:pt x="2387" y="13146"/>
                  </a:cubicBezTo>
                  <a:cubicBezTo>
                    <a:pt x="3675" y="5900"/>
                    <a:pt x="4700" y="0"/>
                    <a:pt x="4685" y="0"/>
                  </a:cubicBezTo>
                  <a:close/>
                </a:path>
              </a:pathLst>
            </a:custGeom>
            <a:solidFill>
              <a:srgbClr val="151F29">
                <a:alpha val="38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17" name="Google Shape;417;p32"/>
            <p:cNvSpPr/>
            <p:nvPr/>
          </p:nvSpPr>
          <p:spPr>
            <a:xfrm>
              <a:off x="3276391" y="2853689"/>
              <a:ext cx="113137" cy="1612904"/>
            </a:xfrm>
            <a:custGeom>
              <a:avLst/>
              <a:gdLst/>
              <a:ahLst/>
              <a:cxnLst/>
              <a:rect l="l" t="t" r="r" b="b"/>
              <a:pathLst>
                <a:path w="1831" h="26103" extrusionOk="0">
                  <a:moveTo>
                    <a:pt x="1830" y="0"/>
                  </a:moveTo>
                  <a:cubicBezTo>
                    <a:pt x="1830" y="0"/>
                    <a:pt x="1801" y="44"/>
                    <a:pt x="1801" y="74"/>
                  </a:cubicBezTo>
                  <a:cubicBezTo>
                    <a:pt x="1801" y="132"/>
                    <a:pt x="1801" y="191"/>
                    <a:pt x="1786" y="279"/>
                  </a:cubicBezTo>
                  <a:cubicBezTo>
                    <a:pt x="1772" y="440"/>
                    <a:pt x="1757" y="703"/>
                    <a:pt x="1713" y="1025"/>
                  </a:cubicBezTo>
                  <a:cubicBezTo>
                    <a:pt x="1640" y="1684"/>
                    <a:pt x="1552" y="2636"/>
                    <a:pt x="1435" y="3821"/>
                  </a:cubicBezTo>
                  <a:cubicBezTo>
                    <a:pt x="1215" y="6193"/>
                    <a:pt x="952" y="9472"/>
                    <a:pt x="688" y="13074"/>
                  </a:cubicBezTo>
                  <a:cubicBezTo>
                    <a:pt x="439" y="16675"/>
                    <a:pt x="249" y="19954"/>
                    <a:pt x="147" y="22311"/>
                  </a:cubicBezTo>
                  <a:cubicBezTo>
                    <a:pt x="73" y="23482"/>
                    <a:pt x="30" y="24448"/>
                    <a:pt x="15" y="25107"/>
                  </a:cubicBezTo>
                  <a:cubicBezTo>
                    <a:pt x="15" y="25444"/>
                    <a:pt x="0" y="25693"/>
                    <a:pt x="0" y="25883"/>
                  </a:cubicBezTo>
                  <a:lnTo>
                    <a:pt x="0" y="26088"/>
                  </a:lnTo>
                  <a:lnTo>
                    <a:pt x="0" y="26103"/>
                  </a:lnTo>
                  <a:cubicBezTo>
                    <a:pt x="0" y="26044"/>
                    <a:pt x="15" y="25986"/>
                    <a:pt x="15" y="25898"/>
                  </a:cubicBezTo>
                  <a:cubicBezTo>
                    <a:pt x="15" y="25707"/>
                    <a:pt x="30" y="25459"/>
                    <a:pt x="44" y="25122"/>
                  </a:cubicBezTo>
                  <a:cubicBezTo>
                    <a:pt x="88" y="24463"/>
                    <a:pt x="147" y="23497"/>
                    <a:pt x="191" y="22326"/>
                  </a:cubicBezTo>
                  <a:cubicBezTo>
                    <a:pt x="322" y="19969"/>
                    <a:pt x="513" y="16689"/>
                    <a:pt x="762" y="13088"/>
                  </a:cubicBezTo>
                  <a:cubicBezTo>
                    <a:pt x="1025" y="9487"/>
                    <a:pt x="1289" y="6208"/>
                    <a:pt x="1494" y="3851"/>
                  </a:cubicBezTo>
                  <a:cubicBezTo>
                    <a:pt x="1581" y="2679"/>
                    <a:pt x="1684" y="1699"/>
                    <a:pt x="1728" y="1040"/>
                  </a:cubicBezTo>
                  <a:cubicBezTo>
                    <a:pt x="1772" y="718"/>
                    <a:pt x="1786" y="454"/>
                    <a:pt x="1801" y="279"/>
                  </a:cubicBezTo>
                  <a:cubicBezTo>
                    <a:pt x="1830" y="191"/>
                    <a:pt x="1830" y="132"/>
                    <a:pt x="1830" y="74"/>
                  </a:cubicBezTo>
                  <a:lnTo>
                    <a:pt x="1830" y="0"/>
                  </a:lnTo>
                  <a:close/>
                </a:path>
              </a:pathLst>
            </a:custGeom>
            <a:solidFill>
              <a:srgbClr val="151F29">
                <a:alpha val="38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18" name="Google Shape;418;p32"/>
            <p:cNvSpPr/>
            <p:nvPr/>
          </p:nvSpPr>
          <p:spPr>
            <a:xfrm>
              <a:off x="4013637" y="2410391"/>
              <a:ext cx="178264" cy="221579"/>
            </a:xfrm>
            <a:custGeom>
              <a:avLst/>
              <a:gdLst/>
              <a:ahLst/>
              <a:cxnLst/>
              <a:rect l="l" t="t" r="r" b="b"/>
              <a:pathLst>
                <a:path w="2885" h="3586" extrusionOk="0">
                  <a:moveTo>
                    <a:pt x="1021" y="1"/>
                  </a:moveTo>
                  <a:cubicBezTo>
                    <a:pt x="861" y="1"/>
                    <a:pt x="0" y="1421"/>
                    <a:pt x="0" y="1421"/>
                  </a:cubicBezTo>
                  <a:cubicBezTo>
                    <a:pt x="0" y="1421"/>
                    <a:pt x="619" y="3586"/>
                    <a:pt x="1018" y="3586"/>
                  </a:cubicBezTo>
                  <a:cubicBezTo>
                    <a:pt x="1036" y="3586"/>
                    <a:pt x="1053" y="3582"/>
                    <a:pt x="1069" y="3573"/>
                  </a:cubicBezTo>
                  <a:cubicBezTo>
                    <a:pt x="1069" y="3573"/>
                    <a:pt x="2606" y="2563"/>
                    <a:pt x="2679" y="2373"/>
                  </a:cubicBezTo>
                  <a:cubicBezTo>
                    <a:pt x="2702" y="2310"/>
                    <a:pt x="2641" y="2289"/>
                    <a:pt x="2546" y="2289"/>
                  </a:cubicBezTo>
                  <a:cubicBezTo>
                    <a:pt x="2330" y="2289"/>
                    <a:pt x="1933" y="2402"/>
                    <a:pt x="1933" y="2402"/>
                  </a:cubicBezTo>
                  <a:cubicBezTo>
                    <a:pt x="1933" y="2402"/>
                    <a:pt x="2738" y="2080"/>
                    <a:pt x="2811" y="1875"/>
                  </a:cubicBezTo>
                  <a:cubicBezTo>
                    <a:pt x="2832" y="1818"/>
                    <a:pt x="2754" y="1797"/>
                    <a:pt x="2630" y="1797"/>
                  </a:cubicBezTo>
                  <a:cubicBezTo>
                    <a:pt x="2313" y="1797"/>
                    <a:pt x="1699" y="1933"/>
                    <a:pt x="1699" y="1933"/>
                  </a:cubicBezTo>
                  <a:cubicBezTo>
                    <a:pt x="1699" y="1933"/>
                    <a:pt x="2884" y="1611"/>
                    <a:pt x="2811" y="1363"/>
                  </a:cubicBezTo>
                  <a:cubicBezTo>
                    <a:pt x="2788" y="1278"/>
                    <a:pt x="2636" y="1249"/>
                    <a:pt x="2440" y="1249"/>
                  </a:cubicBezTo>
                  <a:cubicBezTo>
                    <a:pt x="2027" y="1249"/>
                    <a:pt x="1420" y="1377"/>
                    <a:pt x="1420" y="1377"/>
                  </a:cubicBezTo>
                  <a:cubicBezTo>
                    <a:pt x="1420" y="1377"/>
                    <a:pt x="2753" y="997"/>
                    <a:pt x="2738" y="704"/>
                  </a:cubicBezTo>
                  <a:cubicBezTo>
                    <a:pt x="2735" y="640"/>
                    <a:pt x="2649" y="615"/>
                    <a:pt x="2516" y="615"/>
                  </a:cubicBezTo>
                  <a:cubicBezTo>
                    <a:pt x="2037" y="615"/>
                    <a:pt x="952" y="938"/>
                    <a:pt x="952" y="938"/>
                  </a:cubicBezTo>
                  <a:cubicBezTo>
                    <a:pt x="1259" y="499"/>
                    <a:pt x="1142" y="45"/>
                    <a:pt x="1025" y="1"/>
                  </a:cubicBezTo>
                  <a:cubicBezTo>
                    <a:pt x="1024" y="1"/>
                    <a:pt x="1022" y="1"/>
                    <a:pt x="1021" y="1"/>
                  </a:cubicBezTo>
                  <a:close/>
                </a:path>
              </a:pathLst>
            </a:custGeom>
            <a:solidFill>
              <a:srgbClr val="E480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19" name="Google Shape;419;p32"/>
            <p:cNvSpPr/>
            <p:nvPr/>
          </p:nvSpPr>
          <p:spPr>
            <a:xfrm>
              <a:off x="3404857" y="2131832"/>
              <a:ext cx="695632" cy="695446"/>
            </a:xfrm>
            <a:custGeom>
              <a:avLst/>
              <a:gdLst/>
              <a:ahLst/>
              <a:cxnLst/>
              <a:rect l="l" t="t" r="r" b="b"/>
              <a:pathLst>
                <a:path w="11258" h="11255" extrusionOk="0">
                  <a:moveTo>
                    <a:pt x="1903" y="0"/>
                  </a:moveTo>
                  <a:lnTo>
                    <a:pt x="264" y="1244"/>
                  </a:lnTo>
                  <a:cubicBezTo>
                    <a:pt x="264" y="1244"/>
                    <a:pt x="0" y="5051"/>
                    <a:pt x="1362" y="8828"/>
                  </a:cubicBezTo>
                  <a:cubicBezTo>
                    <a:pt x="2035" y="10724"/>
                    <a:pt x="3206" y="11254"/>
                    <a:pt x="4319" y="11254"/>
                  </a:cubicBezTo>
                  <a:cubicBezTo>
                    <a:pt x="5431" y="11254"/>
                    <a:pt x="6485" y="10724"/>
                    <a:pt x="6925" y="10497"/>
                  </a:cubicBezTo>
                  <a:cubicBezTo>
                    <a:pt x="7803" y="10043"/>
                    <a:pt x="11258" y="8140"/>
                    <a:pt x="11258" y="8140"/>
                  </a:cubicBezTo>
                  <a:lnTo>
                    <a:pt x="9779" y="5783"/>
                  </a:lnTo>
                  <a:cubicBezTo>
                    <a:pt x="9779" y="5783"/>
                    <a:pt x="7642" y="6925"/>
                    <a:pt x="5197" y="7847"/>
                  </a:cubicBezTo>
                  <a:cubicBezTo>
                    <a:pt x="5169" y="7857"/>
                    <a:pt x="5140" y="7863"/>
                    <a:pt x="5111" y="7863"/>
                  </a:cubicBezTo>
                  <a:cubicBezTo>
                    <a:pt x="3963" y="7863"/>
                    <a:pt x="1903" y="0"/>
                    <a:pt x="19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20" name="Google Shape;420;p32"/>
            <p:cNvSpPr/>
            <p:nvPr/>
          </p:nvSpPr>
          <p:spPr>
            <a:xfrm>
              <a:off x="3009509" y="2072265"/>
              <a:ext cx="575388" cy="770089"/>
            </a:xfrm>
            <a:custGeom>
              <a:avLst/>
              <a:gdLst/>
              <a:ahLst/>
              <a:cxnLst/>
              <a:rect l="l" t="t" r="r" b="b"/>
              <a:pathLst>
                <a:path w="9312" h="12463" extrusionOk="0">
                  <a:moveTo>
                    <a:pt x="4580" y="1"/>
                  </a:moveTo>
                  <a:cubicBezTo>
                    <a:pt x="3653" y="1"/>
                    <a:pt x="2762" y="110"/>
                    <a:pt x="2197" y="335"/>
                  </a:cubicBezTo>
                  <a:cubicBezTo>
                    <a:pt x="2197" y="335"/>
                    <a:pt x="191" y="1169"/>
                    <a:pt x="1" y="3014"/>
                  </a:cubicBezTo>
                  <a:lnTo>
                    <a:pt x="1" y="7581"/>
                  </a:lnTo>
                  <a:lnTo>
                    <a:pt x="15" y="10802"/>
                  </a:lnTo>
                  <a:cubicBezTo>
                    <a:pt x="15" y="11329"/>
                    <a:pt x="454" y="11768"/>
                    <a:pt x="981" y="11797"/>
                  </a:cubicBezTo>
                  <a:cubicBezTo>
                    <a:pt x="2430" y="11826"/>
                    <a:pt x="4981" y="12462"/>
                    <a:pt x="6961" y="12462"/>
                  </a:cubicBezTo>
                  <a:cubicBezTo>
                    <a:pt x="7963" y="12462"/>
                    <a:pt x="8819" y="12299"/>
                    <a:pt x="9311" y="11812"/>
                  </a:cubicBezTo>
                  <a:lnTo>
                    <a:pt x="8418" y="6249"/>
                  </a:lnTo>
                  <a:lnTo>
                    <a:pt x="7701" y="525"/>
                  </a:lnTo>
                  <a:cubicBezTo>
                    <a:pt x="7011" y="180"/>
                    <a:pt x="5766" y="1"/>
                    <a:pt x="4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21" name="Google Shape;421;p32"/>
            <p:cNvSpPr/>
            <p:nvPr/>
          </p:nvSpPr>
          <p:spPr>
            <a:xfrm>
              <a:off x="3209408" y="1731975"/>
              <a:ext cx="311236" cy="393355"/>
            </a:xfrm>
            <a:custGeom>
              <a:avLst/>
              <a:gdLst/>
              <a:ahLst/>
              <a:cxnLst/>
              <a:rect l="l" t="t" r="r" b="b"/>
              <a:pathLst>
                <a:path w="5037" h="6366" extrusionOk="0">
                  <a:moveTo>
                    <a:pt x="2662" y="0"/>
                  </a:moveTo>
                  <a:cubicBezTo>
                    <a:pt x="1390" y="0"/>
                    <a:pt x="1333" y="586"/>
                    <a:pt x="1333" y="586"/>
                  </a:cubicBezTo>
                  <a:lnTo>
                    <a:pt x="1333" y="1596"/>
                  </a:lnTo>
                  <a:cubicBezTo>
                    <a:pt x="1333" y="1596"/>
                    <a:pt x="997" y="1358"/>
                    <a:pt x="679" y="1358"/>
                  </a:cubicBezTo>
                  <a:cubicBezTo>
                    <a:pt x="446" y="1358"/>
                    <a:pt x="222" y="1486"/>
                    <a:pt x="147" y="1933"/>
                  </a:cubicBezTo>
                  <a:cubicBezTo>
                    <a:pt x="1" y="2738"/>
                    <a:pt x="777" y="2899"/>
                    <a:pt x="777" y="2899"/>
                  </a:cubicBezTo>
                  <a:lnTo>
                    <a:pt x="601" y="5256"/>
                  </a:lnTo>
                  <a:cubicBezTo>
                    <a:pt x="587" y="5563"/>
                    <a:pt x="674" y="5886"/>
                    <a:pt x="894" y="6105"/>
                  </a:cubicBezTo>
                  <a:cubicBezTo>
                    <a:pt x="1097" y="6296"/>
                    <a:pt x="1327" y="6366"/>
                    <a:pt x="1555" y="6366"/>
                  </a:cubicBezTo>
                  <a:cubicBezTo>
                    <a:pt x="1905" y="6366"/>
                    <a:pt x="2251" y="6203"/>
                    <a:pt x="2490" y="6061"/>
                  </a:cubicBezTo>
                  <a:cubicBezTo>
                    <a:pt x="2665" y="5929"/>
                    <a:pt x="2782" y="5754"/>
                    <a:pt x="2782" y="5534"/>
                  </a:cubicBezTo>
                  <a:lnTo>
                    <a:pt x="2782" y="4905"/>
                  </a:lnTo>
                  <a:lnTo>
                    <a:pt x="3632" y="4905"/>
                  </a:lnTo>
                  <a:cubicBezTo>
                    <a:pt x="5037" y="4831"/>
                    <a:pt x="4788" y="396"/>
                    <a:pt x="4788" y="396"/>
                  </a:cubicBezTo>
                  <a:cubicBezTo>
                    <a:pt x="4788" y="57"/>
                    <a:pt x="4135" y="44"/>
                    <a:pt x="4039" y="44"/>
                  </a:cubicBezTo>
                  <a:cubicBezTo>
                    <a:pt x="4031" y="44"/>
                    <a:pt x="4027" y="44"/>
                    <a:pt x="4027" y="44"/>
                  </a:cubicBezTo>
                  <a:lnTo>
                    <a:pt x="2709" y="0"/>
                  </a:lnTo>
                  <a:cubicBezTo>
                    <a:pt x="2693" y="0"/>
                    <a:pt x="2678" y="0"/>
                    <a:pt x="2662" y="0"/>
                  </a:cubicBezTo>
                  <a:close/>
                </a:path>
              </a:pathLst>
            </a:custGeom>
            <a:solidFill>
              <a:srgbClr val="FFB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22" name="Google Shape;422;p32"/>
            <p:cNvSpPr/>
            <p:nvPr/>
          </p:nvSpPr>
          <p:spPr>
            <a:xfrm>
              <a:off x="3440141" y="1860441"/>
              <a:ext cx="15386" cy="80574"/>
            </a:xfrm>
            <a:custGeom>
              <a:avLst/>
              <a:gdLst/>
              <a:ahLst/>
              <a:cxnLst/>
              <a:rect l="l" t="t" r="r" b="b"/>
              <a:pathLst>
                <a:path w="249" h="1304" extrusionOk="0">
                  <a:moveTo>
                    <a:pt x="205" y="0"/>
                  </a:moveTo>
                  <a:cubicBezTo>
                    <a:pt x="176" y="0"/>
                    <a:pt x="161" y="322"/>
                    <a:pt x="161" y="718"/>
                  </a:cubicBezTo>
                  <a:cubicBezTo>
                    <a:pt x="161" y="908"/>
                    <a:pt x="205" y="1113"/>
                    <a:pt x="146" y="1201"/>
                  </a:cubicBezTo>
                  <a:cubicBezTo>
                    <a:pt x="117" y="1230"/>
                    <a:pt x="88" y="1274"/>
                    <a:pt x="44" y="1274"/>
                  </a:cubicBezTo>
                  <a:cubicBezTo>
                    <a:pt x="15" y="1289"/>
                    <a:pt x="0" y="1289"/>
                    <a:pt x="0" y="1289"/>
                  </a:cubicBezTo>
                  <a:cubicBezTo>
                    <a:pt x="0" y="1289"/>
                    <a:pt x="15" y="1303"/>
                    <a:pt x="44" y="1303"/>
                  </a:cubicBezTo>
                  <a:cubicBezTo>
                    <a:pt x="88" y="1303"/>
                    <a:pt x="146" y="1274"/>
                    <a:pt x="205" y="1215"/>
                  </a:cubicBezTo>
                  <a:cubicBezTo>
                    <a:pt x="234" y="1171"/>
                    <a:pt x="249" y="1069"/>
                    <a:pt x="249" y="981"/>
                  </a:cubicBezTo>
                  <a:lnTo>
                    <a:pt x="249" y="703"/>
                  </a:lnTo>
                  <a:cubicBezTo>
                    <a:pt x="249" y="322"/>
                    <a:pt x="220" y="0"/>
                    <a:pt x="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23" name="Google Shape;423;p32"/>
            <p:cNvSpPr/>
            <p:nvPr/>
          </p:nvSpPr>
          <p:spPr>
            <a:xfrm>
              <a:off x="3391263" y="1862233"/>
              <a:ext cx="5499" cy="20885"/>
            </a:xfrm>
            <a:custGeom>
              <a:avLst/>
              <a:gdLst/>
              <a:ahLst/>
              <a:cxnLst/>
              <a:rect l="l" t="t" r="r" b="b"/>
              <a:pathLst>
                <a:path w="89" h="338" extrusionOk="0">
                  <a:moveTo>
                    <a:pt x="44" y="1"/>
                  </a:moveTo>
                  <a:cubicBezTo>
                    <a:pt x="15" y="1"/>
                    <a:pt x="0" y="74"/>
                    <a:pt x="0" y="162"/>
                  </a:cubicBezTo>
                  <a:cubicBezTo>
                    <a:pt x="0" y="264"/>
                    <a:pt x="44" y="337"/>
                    <a:pt x="59" y="337"/>
                  </a:cubicBezTo>
                  <a:cubicBezTo>
                    <a:pt x="74" y="337"/>
                    <a:pt x="88" y="264"/>
                    <a:pt x="88" y="162"/>
                  </a:cubicBezTo>
                  <a:cubicBezTo>
                    <a:pt x="88" y="74"/>
                    <a:pt x="59"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24" name="Google Shape;424;p32"/>
            <p:cNvSpPr/>
            <p:nvPr/>
          </p:nvSpPr>
          <p:spPr>
            <a:xfrm>
              <a:off x="3480800" y="1861306"/>
              <a:ext cx="5499" cy="19958"/>
            </a:xfrm>
            <a:custGeom>
              <a:avLst/>
              <a:gdLst/>
              <a:ahLst/>
              <a:cxnLst/>
              <a:rect l="l" t="t" r="r" b="b"/>
              <a:pathLst>
                <a:path w="89" h="323" extrusionOk="0">
                  <a:moveTo>
                    <a:pt x="30" y="1"/>
                  </a:moveTo>
                  <a:cubicBezTo>
                    <a:pt x="15" y="1"/>
                    <a:pt x="1" y="74"/>
                    <a:pt x="1" y="162"/>
                  </a:cubicBezTo>
                  <a:cubicBezTo>
                    <a:pt x="1" y="250"/>
                    <a:pt x="30" y="323"/>
                    <a:pt x="59" y="323"/>
                  </a:cubicBezTo>
                  <a:cubicBezTo>
                    <a:pt x="74" y="323"/>
                    <a:pt x="89" y="250"/>
                    <a:pt x="89" y="162"/>
                  </a:cubicBezTo>
                  <a:cubicBezTo>
                    <a:pt x="89" y="74"/>
                    <a:pt x="59"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25" name="Google Shape;425;p32"/>
            <p:cNvSpPr/>
            <p:nvPr/>
          </p:nvSpPr>
          <p:spPr>
            <a:xfrm>
              <a:off x="3333364" y="2005158"/>
              <a:ext cx="48938" cy="85085"/>
            </a:xfrm>
            <a:custGeom>
              <a:avLst/>
              <a:gdLst/>
              <a:ahLst/>
              <a:cxnLst/>
              <a:rect l="l" t="t" r="r" b="b"/>
              <a:pathLst>
                <a:path w="792" h="1377" extrusionOk="0">
                  <a:moveTo>
                    <a:pt x="30" y="1"/>
                  </a:moveTo>
                  <a:lnTo>
                    <a:pt x="30" y="1"/>
                  </a:lnTo>
                  <a:cubicBezTo>
                    <a:pt x="1" y="235"/>
                    <a:pt x="1" y="484"/>
                    <a:pt x="74" y="718"/>
                  </a:cubicBezTo>
                  <a:cubicBezTo>
                    <a:pt x="147" y="967"/>
                    <a:pt x="293" y="1186"/>
                    <a:pt x="513" y="1289"/>
                  </a:cubicBezTo>
                  <a:cubicBezTo>
                    <a:pt x="586" y="1333"/>
                    <a:pt x="718" y="1377"/>
                    <a:pt x="718" y="1377"/>
                  </a:cubicBezTo>
                  <a:cubicBezTo>
                    <a:pt x="718" y="1362"/>
                    <a:pt x="762" y="1216"/>
                    <a:pt x="762" y="1201"/>
                  </a:cubicBezTo>
                  <a:cubicBezTo>
                    <a:pt x="791" y="952"/>
                    <a:pt x="791" y="762"/>
                    <a:pt x="762" y="469"/>
                  </a:cubicBezTo>
                  <a:cubicBezTo>
                    <a:pt x="469" y="396"/>
                    <a:pt x="206" y="220"/>
                    <a:pt x="30" y="1"/>
                  </a:cubicBezTo>
                  <a:close/>
                </a:path>
              </a:pathLst>
            </a:custGeom>
            <a:solidFill>
              <a:srgbClr val="BA6136">
                <a:alpha val="25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26" name="Google Shape;426;p32"/>
            <p:cNvSpPr/>
            <p:nvPr/>
          </p:nvSpPr>
          <p:spPr>
            <a:xfrm>
              <a:off x="3243826" y="1839617"/>
              <a:ext cx="40781" cy="54313"/>
            </a:xfrm>
            <a:custGeom>
              <a:avLst/>
              <a:gdLst/>
              <a:ahLst/>
              <a:cxnLst/>
              <a:rect l="l" t="t" r="r" b="b"/>
              <a:pathLst>
                <a:path w="660" h="879" extrusionOk="0">
                  <a:moveTo>
                    <a:pt x="88" y="1"/>
                  </a:moveTo>
                  <a:cubicBezTo>
                    <a:pt x="88" y="15"/>
                    <a:pt x="132" y="44"/>
                    <a:pt x="234" y="88"/>
                  </a:cubicBezTo>
                  <a:cubicBezTo>
                    <a:pt x="292" y="127"/>
                    <a:pt x="355" y="177"/>
                    <a:pt x="413" y="257"/>
                  </a:cubicBezTo>
                  <a:lnTo>
                    <a:pt x="413" y="257"/>
                  </a:lnTo>
                  <a:cubicBezTo>
                    <a:pt x="395" y="249"/>
                    <a:pt x="375" y="241"/>
                    <a:pt x="352" y="235"/>
                  </a:cubicBezTo>
                  <a:cubicBezTo>
                    <a:pt x="333" y="231"/>
                    <a:pt x="315" y="229"/>
                    <a:pt x="297" y="229"/>
                  </a:cubicBezTo>
                  <a:cubicBezTo>
                    <a:pt x="243" y="229"/>
                    <a:pt x="191" y="246"/>
                    <a:pt x="147" y="279"/>
                  </a:cubicBezTo>
                  <a:cubicBezTo>
                    <a:pt x="103" y="308"/>
                    <a:pt x="59" y="367"/>
                    <a:pt x="44" y="425"/>
                  </a:cubicBezTo>
                  <a:cubicBezTo>
                    <a:pt x="0" y="528"/>
                    <a:pt x="44" y="645"/>
                    <a:pt x="103" y="718"/>
                  </a:cubicBezTo>
                  <a:cubicBezTo>
                    <a:pt x="191" y="864"/>
                    <a:pt x="293" y="879"/>
                    <a:pt x="293" y="879"/>
                  </a:cubicBezTo>
                  <a:cubicBezTo>
                    <a:pt x="322" y="879"/>
                    <a:pt x="234" y="820"/>
                    <a:pt x="147" y="689"/>
                  </a:cubicBezTo>
                  <a:cubicBezTo>
                    <a:pt x="117" y="615"/>
                    <a:pt x="103" y="542"/>
                    <a:pt x="132" y="454"/>
                  </a:cubicBezTo>
                  <a:cubicBezTo>
                    <a:pt x="145" y="376"/>
                    <a:pt x="229" y="320"/>
                    <a:pt x="309" y="320"/>
                  </a:cubicBezTo>
                  <a:cubicBezTo>
                    <a:pt x="319" y="320"/>
                    <a:pt x="328" y="321"/>
                    <a:pt x="337" y="323"/>
                  </a:cubicBezTo>
                  <a:cubicBezTo>
                    <a:pt x="410" y="352"/>
                    <a:pt x="469" y="381"/>
                    <a:pt x="513" y="425"/>
                  </a:cubicBezTo>
                  <a:lnTo>
                    <a:pt x="659" y="513"/>
                  </a:lnTo>
                  <a:lnTo>
                    <a:pt x="600" y="367"/>
                  </a:lnTo>
                  <a:cubicBezTo>
                    <a:pt x="498" y="176"/>
                    <a:pt x="381" y="88"/>
                    <a:pt x="264" y="44"/>
                  </a:cubicBezTo>
                  <a:cubicBezTo>
                    <a:pt x="147" y="1"/>
                    <a:pt x="88"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27" name="Google Shape;427;p32"/>
            <p:cNvSpPr/>
            <p:nvPr/>
          </p:nvSpPr>
          <p:spPr>
            <a:xfrm>
              <a:off x="3394909" y="1949916"/>
              <a:ext cx="42573" cy="24160"/>
            </a:xfrm>
            <a:custGeom>
              <a:avLst/>
              <a:gdLst/>
              <a:ahLst/>
              <a:cxnLst/>
              <a:rect l="l" t="t" r="r" b="b"/>
              <a:pathLst>
                <a:path w="689" h="391" extrusionOk="0">
                  <a:moveTo>
                    <a:pt x="2" y="1"/>
                  </a:moveTo>
                  <a:cubicBezTo>
                    <a:pt x="1" y="1"/>
                    <a:pt x="1" y="1"/>
                    <a:pt x="0" y="2"/>
                  </a:cubicBezTo>
                  <a:cubicBezTo>
                    <a:pt x="0" y="2"/>
                    <a:pt x="0" y="60"/>
                    <a:pt x="29" y="133"/>
                  </a:cubicBezTo>
                  <a:cubicBezTo>
                    <a:pt x="73" y="206"/>
                    <a:pt x="161" y="280"/>
                    <a:pt x="264" y="338"/>
                  </a:cubicBezTo>
                  <a:cubicBezTo>
                    <a:pt x="342" y="377"/>
                    <a:pt x="426" y="390"/>
                    <a:pt x="496" y="390"/>
                  </a:cubicBezTo>
                  <a:cubicBezTo>
                    <a:pt x="530" y="390"/>
                    <a:pt x="561" y="387"/>
                    <a:pt x="586" y="382"/>
                  </a:cubicBezTo>
                  <a:cubicBezTo>
                    <a:pt x="659" y="353"/>
                    <a:pt x="688" y="338"/>
                    <a:pt x="688" y="324"/>
                  </a:cubicBezTo>
                  <a:cubicBezTo>
                    <a:pt x="673" y="280"/>
                    <a:pt x="498" y="338"/>
                    <a:pt x="307" y="250"/>
                  </a:cubicBezTo>
                  <a:cubicBezTo>
                    <a:pt x="110" y="180"/>
                    <a:pt x="21" y="1"/>
                    <a:pt x="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28" name="Google Shape;428;p32"/>
            <p:cNvSpPr/>
            <p:nvPr/>
          </p:nvSpPr>
          <p:spPr>
            <a:xfrm>
              <a:off x="3386752" y="1946703"/>
              <a:ext cx="13594" cy="13408"/>
            </a:xfrm>
            <a:custGeom>
              <a:avLst/>
              <a:gdLst/>
              <a:ahLst/>
              <a:cxnLst/>
              <a:rect l="l" t="t" r="r" b="b"/>
              <a:pathLst>
                <a:path w="220" h="217" extrusionOk="0">
                  <a:moveTo>
                    <a:pt x="184" y="1"/>
                  </a:moveTo>
                  <a:cubicBezTo>
                    <a:pt x="154" y="1"/>
                    <a:pt x="111" y="11"/>
                    <a:pt x="73" y="39"/>
                  </a:cubicBezTo>
                  <a:cubicBezTo>
                    <a:pt x="0" y="112"/>
                    <a:pt x="0" y="215"/>
                    <a:pt x="15" y="215"/>
                  </a:cubicBezTo>
                  <a:cubicBezTo>
                    <a:pt x="18" y="216"/>
                    <a:pt x="21" y="217"/>
                    <a:pt x="24" y="217"/>
                  </a:cubicBezTo>
                  <a:cubicBezTo>
                    <a:pt x="51" y="217"/>
                    <a:pt x="80" y="164"/>
                    <a:pt x="132" y="112"/>
                  </a:cubicBezTo>
                  <a:cubicBezTo>
                    <a:pt x="191" y="83"/>
                    <a:pt x="220" y="24"/>
                    <a:pt x="220" y="10"/>
                  </a:cubicBezTo>
                  <a:cubicBezTo>
                    <a:pt x="215" y="4"/>
                    <a:pt x="201"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29" name="Google Shape;429;p32"/>
            <p:cNvSpPr/>
            <p:nvPr/>
          </p:nvSpPr>
          <p:spPr>
            <a:xfrm>
              <a:off x="3285413" y="1722954"/>
              <a:ext cx="230724" cy="107144"/>
            </a:xfrm>
            <a:custGeom>
              <a:avLst/>
              <a:gdLst/>
              <a:ahLst/>
              <a:cxnLst/>
              <a:rect l="l" t="t" r="r" b="b"/>
              <a:pathLst>
                <a:path w="3734" h="1734" extrusionOk="0">
                  <a:moveTo>
                    <a:pt x="1025" y="0"/>
                  </a:moveTo>
                  <a:cubicBezTo>
                    <a:pt x="733" y="0"/>
                    <a:pt x="411" y="29"/>
                    <a:pt x="220" y="220"/>
                  </a:cubicBezTo>
                  <a:cubicBezTo>
                    <a:pt x="1" y="439"/>
                    <a:pt x="15" y="791"/>
                    <a:pt x="30" y="1098"/>
                  </a:cubicBezTo>
                  <a:cubicBezTo>
                    <a:pt x="30" y="1274"/>
                    <a:pt x="45" y="1464"/>
                    <a:pt x="191" y="1581"/>
                  </a:cubicBezTo>
                  <a:cubicBezTo>
                    <a:pt x="264" y="1654"/>
                    <a:pt x="381" y="1669"/>
                    <a:pt x="469" y="1684"/>
                  </a:cubicBezTo>
                  <a:cubicBezTo>
                    <a:pt x="608" y="1714"/>
                    <a:pt x="755" y="1733"/>
                    <a:pt x="900" y="1733"/>
                  </a:cubicBezTo>
                  <a:cubicBezTo>
                    <a:pt x="1029" y="1733"/>
                    <a:pt x="1157" y="1718"/>
                    <a:pt x="1274" y="1684"/>
                  </a:cubicBezTo>
                  <a:cubicBezTo>
                    <a:pt x="1524" y="1600"/>
                    <a:pt x="1748" y="1411"/>
                    <a:pt x="1795" y="1167"/>
                  </a:cubicBezTo>
                  <a:lnTo>
                    <a:pt x="1795" y="1167"/>
                  </a:lnTo>
                  <a:cubicBezTo>
                    <a:pt x="1772" y="1334"/>
                    <a:pt x="1776" y="1523"/>
                    <a:pt x="1831" y="1713"/>
                  </a:cubicBezTo>
                  <a:cubicBezTo>
                    <a:pt x="1960" y="1493"/>
                    <a:pt x="2090" y="1295"/>
                    <a:pt x="2219" y="1100"/>
                  </a:cubicBezTo>
                  <a:lnTo>
                    <a:pt x="2219" y="1100"/>
                  </a:lnTo>
                  <a:cubicBezTo>
                    <a:pt x="2150" y="1246"/>
                    <a:pt x="2188" y="1438"/>
                    <a:pt x="2299" y="1537"/>
                  </a:cubicBezTo>
                  <a:cubicBezTo>
                    <a:pt x="2418" y="1656"/>
                    <a:pt x="2596" y="1715"/>
                    <a:pt x="2758" y="1715"/>
                  </a:cubicBezTo>
                  <a:cubicBezTo>
                    <a:pt x="2776" y="1715"/>
                    <a:pt x="2794" y="1714"/>
                    <a:pt x="2811" y="1713"/>
                  </a:cubicBezTo>
                  <a:cubicBezTo>
                    <a:pt x="3002" y="1684"/>
                    <a:pt x="3514" y="1566"/>
                    <a:pt x="3675" y="1493"/>
                  </a:cubicBezTo>
                  <a:lnTo>
                    <a:pt x="3734" y="834"/>
                  </a:lnTo>
                  <a:cubicBezTo>
                    <a:pt x="3734" y="512"/>
                    <a:pt x="3514" y="249"/>
                    <a:pt x="3192" y="176"/>
                  </a:cubicBezTo>
                  <a:cubicBezTo>
                    <a:pt x="3090" y="132"/>
                    <a:pt x="2972" y="132"/>
                    <a:pt x="2885" y="117"/>
                  </a:cubicBezTo>
                  <a:cubicBezTo>
                    <a:pt x="2270" y="44"/>
                    <a:pt x="1640" y="0"/>
                    <a:pt x="10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30" name="Google Shape;430;p32"/>
            <p:cNvSpPr/>
            <p:nvPr/>
          </p:nvSpPr>
          <p:spPr>
            <a:xfrm>
              <a:off x="3263723" y="2072574"/>
              <a:ext cx="18166" cy="17487"/>
            </a:xfrm>
            <a:custGeom>
              <a:avLst/>
              <a:gdLst/>
              <a:ahLst/>
              <a:cxnLst/>
              <a:rect l="l" t="t" r="r" b="b"/>
              <a:pathLst>
                <a:path w="294" h="283" extrusionOk="0">
                  <a:moveTo>
                    <a:pt x="25" y="1"/>
                  </a:moveTo>
                  <a:cubicBezTo>
                    <a:pt x="21" y="1"/>
                    <a:pt x="17" y="3"/>
                    <a:pt x="15" y="8"/>
                  </a:cubicBezTo>
                  <a:cubicBezTo>
                    <a:pt x="0" y="8"/>
                    <a:pt x="15" y="95"/>
                    <a:pt x="103" y="183"/>
                  </a:cubicBezTo>
                  <a:cubicBezTo>
                    <a:pt x="158" y="249"/>
                    <a:pt x="229" y="282"/>
                    <a:pt x="267" y="282"/>
                  </a:cubicBezTo>
                  <a:cubicBezTo>
                    <a:pt x="280" y="282"/>
                    <a:pt x="289" y="278"/>
                    <a:pt x="293" y="271"/>
                  </a:cubicBezTo>
                  <a:cubicBezTo>
                    <a:pt x="293" y="242"/>
                    <a:pt x="235" y="183"/>
                    <a:pt x="161" y="125"/>
                  </a:cubicBezTo>
                  <a:cubicBezTo>
                    <a:pt x="99" y="63"/>
                    <a:pt x="48" y="1"/>
                    <a:pt x="25" y="1"/>
                  </a:cubicBezTo>
                  <a:close/>
                </a:path>
              </a:pathLst>
            </a:custGeom>
            <a:solidFill>
              <a:srgbClr val="FFA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31" name="Google Shape;431;p32"/>
            <p:cNvSpPr/>
            <p:nvPr/>
          </p:nvSpPr>
          <p:spPr>
            <a:xfrm>
              <a:off x="2410679" y="2189732"/>
              <a:ext cx="763539" cy="532383"/>
            </a:xfrm>
            <a:custGeom>
              <a:avLst/>
              <a:gdLst/>
              <a:ahLst/>
              <a:cxnLst/>
              <a:rect l="l" t="t" r="r" b="b"/>
              <a:pathLst>
                <a:path w="12357" h="8616" extrusionOk="0">
                  <a:moveTo>
                    <a:pt x="9955" y="0"/>
                  </a:moveTo>
                  <a:cubicBezTo>
                    <a:pt x="9955" y="0"/>
                    <a:pt x="7035" y="5008"/>
                    <a:pt x="5938" y="5008"/>
                  </a:cubicBezTo>
                  <a:cubicBezTo>
                    <a:pt x="5863" y="5008"/>
                    <a:pt x="5796" y="4985"/>
                    <a:pt x="5739" y="4934"/>
                  </a:cubicBezTo>
                  <a:cubicBezTo>
                    <a:pt x="3792" y="3177"/>
                    <a:pt x="2240" y="1332"/>
                    <a:pt x="2240" y="1332"/>
                  </a:cubicBezTo>
                  <a:lnTo>
                    <a:pt x="0" y="2972"/>
                  </a:lnTo>
                  <a:cubicBezTo>
                    <a:pt x="0" y="2972"/>
                    <a:pt x="2533" y="5988"/>
                    <a:pt x="3177" y="6749"/>
                  </a:cubicBezTo>
                  <a:cubicBezTo>
                    <a:pt x="3593" y="7242"/>
                    <a:pt x="4832" y="8615"/>
                    <a:pt x="6384" y="8615"/>
                  </a:cubicBezTo>
                  <a:cubicBezTo>
                    <a:pt x="7183" y="8615"/>
                    <a:pt x="8064" y="8252"/>
                    <a:pt x="8960" y="7217"/>
                  </a:cubicBezTo>
                  <a:cubicBezTo>
                    <a:pt x="11595" y="4187"/>
                    <a:pt x="12356" y="1552"/>
                    <a:pt x="12356" y="1552"/>
                  </a:cubicBezTo>
                  <a:lnTo>
                    <a:pt x="99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32" name="Google Shape;432;p32"/>
            <p:cNvSpPr/>
            <p:nvPr/>
          </p:nvSpPr>
          <p:spPr>
            <a:xfrm>
              <a:off x="2359082" y="2150617"/>
              <a:ext cx="200014" cy="237953"/>
            </a:xfrm>
            <a:custGeom>
              <a:avLst/>
              <a:gdLst/>
              <a:ahLst/>
              <a:cxnLst/>
              <a:rect l="l" t="t" r="r" b="b"/>
              <a:pathLst>
                <a:path w="3237" h="3851" extrusionOk="0">
                  <a:moveTo>
                    <a:pt x="903" y="0"/>
                  </a:moveTo>
                  <a:cubicBezTo>
                    <a:pt x="872" y="0"/>
                    <a:pt x="849" y="11"/>
                    <a:pt x="835" y="33"/>
                  </a:cubicBezTo>
                  <a:cubicBezTo>
                    <a:pt x="660" y="311"/>
                    <a:pt x="1816" y="1394"/>
                    <a:pt x="1816" y="1394"/>
                  </a:cubicBezTo>
                  <a:cubicBezTo>
                    <a:pt x="1816" y="1394"/>
                    <a:pt x="851" y="629"/>
                    <a:pt x="514" y="629"/>
                  </a:cubicBezTo>
                  <a:cubicBezTo>
                    <a:pt x="476" y="629"/>
                    <a:pt x="445" y="640"/>
                    <a:pt x="425" y="662"/>
                  </a:cubicBezTo>
                  <a:cubicBezTo>
                    <a:pt x="220" y="882"/>
                    <a:pt x="1245" y="1819"/>
                    <a:pt x="1245" y="1819"/>
                  </a:cubicBezTo>
                  <a:cubicBezTo>
                    <a:pt x="1245" y="1819"/>
                    <a:pt x="402" y="1135"/>
                    <a:pt x="193" y="1135"/>
                  </a:cubicBezTo>
                  <a:cubicBezTo>
                    <a:pt x="165" y="1135"/>
                    <a:pt x="149" y="1147"/>
                    <a:pt x="147" y="1175"/>
                  </a:cubicBezTo>
                  <a:cubicBezTo>
                    <a:pt x="133" y="1409"/>
                    <a:pt x="747" y="2156"/>
                    <a:pt x="747" y="2156"/>
                  </a:cubicBezTo>
                  <a:cubicBezTo>
                    <a:pt x="747" y="2156"/>
                    <a:pt x="240" y="1689"/>
                    <a:pt x="70" y="1689"/>
                  </a:cubicBezTo>
                  <a:cubicBezTo>
                    <a:pt x="38" y="1689"/>
                    <a:pt x="18" y="1706"/>
                    <a:pt x="15" y="1746"/>
                  </a:cubicBezTo>
                  <a:cubicBezTo>
                    <a:pt x="1" y="1980"/>
                    <a:pt x="1011" y="3795"/>
                    <a:pt x="1011" y="3795"/>
                  </a:cubicBezTo>
                  <a:cubicBezTo>
                    <a:pt x="1041" y="3833"/>
                    <a:pt x="1084" y="3850"/>
                    <a:pt x="1137" y="3850"/>
                  </a:cubicBezTo>
                  <a:cubicBezTo>
                    <a:pt x="1667" y="3850"/>
                    <a:pt x="3236" y="2185"/>
                    <a:pt x="3236" y="2185"/>
                  </a:cubicBezTo>
                  <a:cubicBezTo>
                    <a:pt x="3236" y="2185"/>
                    <a:pt x="3090" y="252"/>
                    <a:pt x="2943" y="223"/>
                  </a:cubicBezTo>
                  <a:cubicBezTo>
                    <a:pt x="2936" y="221"/>
                    <a:pt x="2929" y="220"/>
                    <a:pt x="2920" y="220"/>
                  </a:cubicBezTo>
                  <a:cubicBezTo>
                    <a:pt x="2764" y="220"/>
                    <a:pt x="2449" y="619"/>
                    <a:pt x="2519" y="1204"/>
                  </a:cubicBezTo>
                  <a:cubicBezTo>
                    <a:pt x="2519" y="1204"/>
                    <a:pt x="1242" y="0"/>
                    <a:pt x="903" y="0"/>
                  </a:cubicBezTo>
                  <a:close/>
                </a:path>
              </a:pathLst>
            </a:custGeom>
            <a:solidFill>
              <a:srgbClr val="FFB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33" name="Google Shape;433;p32"/>
            <p:cNvSpPr/>
            <p:nvPr/>
          </p:nvSpPr>
          <p:spPr>
            <a:xfrm>
              <a:off x="2869302" y="2077826"/>
              <a:ext cx="332925" cy="1055435"/>
            </a:xfrm>
            <a:custGeom>
              <a:avLst/>
              <a:gdLst/>
              <a:ahLst/>
              <a:cxnLst/>
              <a:rect l="l" t="t" r="r" b="b"/>
              <a:pathLst>
                <a:path w="5388" h="17081" extrusionOk="0">
                  <a:moveTo>
                    <a:pt x="5233" y="0"/>
                  </a:moveTo>
                  <a:cubicBezTo>
                    <a:pt x="4395" y="0"/>
                    <a:pt x="3397" y="831"/>
                    <a:pt x="3397" y="845"/>
                  </a:cubicBezTo>
                  <a:cubicBezTo>
                    <a:pt x="2972" y="1138"/>
                    <a:pt x="2738" y="1533"/>
                    <a:pt x="2562" y="1840"/>
                  </a:cubicBezTo>
                  <a:lnTo>
                    <a:pt x="1" y="17080"/>
                  </a:lnTo>
                  <a:lnTo>
                    <a:pt x="1" y="17080"/>
                  </a:lnTo>
                  <a:lnTo>
                    <a:pt x="3002" y="17065"/>
                  </a:lnTo>
                  <a:lnTo>
                    <a:pt x="5388" y="10"/>
                  </a:lnTo>
                  <a:cubicBezTo>
                    <a:pt x="5337" y="3"/>
                    <a:pt x="5285" y="0"/>
                    <a:pt x="5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34" name="Google Shape;434;p32"/>
            <p:cNvSpPr/>
            <p:nvPr/>
          </p:nvSpPr>
          <p:spPr>
            <a:xfrm>
              <a:off x="3403004" y="2078382"/>
              <a:ext cx="251547" cy="1039493"/>
            </a:xfrm>
            <a:custGeom>
              <a:avLst/>
              <a:gdLst/>
              <a:ahLst/>
              <a:cxnLst/>
              <a:rect l="l" t="t" r="r" b="b"/>
              <a:pathLst>
                <a:path w="4071" h="16823" extrusionOk="0">
                  <a:moveTo>
                    <a:pt x="58" y="1"/>
                  </a:moveTo>
                  <a:cubicBezTo>
                    <a:pt x="39" y="1"/>
                    <a:pt x="20" y="1"/>
                    <a:pt x="1" y="1"/>
                  </a:cubicBezTo>
                  <a:lnTo>
                    <a:pt x="821" y="16822"/>
                  </a:lnTo>
                  <a:lnTo>
                    <a:pt x="4071" y="16500"/>
                  </a:lnTo>
                  <a:lnTo>
                    <a:pt x="1948" y="880"/>
                  </a:lnTo>
                  <a:cubicBezTo>
                    <a:pt x="1933" y="865"/>
                    <a:pt x="1210" y="1"/>
                    <a:pt x="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35" name="Google Shape;435;p32"/>
            <p:cNvSpPr/>
            <p:nvPr/>
          </p:nvSpPr>
          <p:spPr>
            <a:xfrm>
              <a:off x="3097255" y="2078444"/>
              <a:ext cx="104981" cy="364128"/>
            </a:xfrm>
            <a:custGeom>
              <a:avLst/>
              <a:gdLst/>
              <a:ahLst/>
              <a:cxnLst/>
              <a:rect l="l" t="t" r="r" b="b"/>
              <a:pathLst>
                <a:path w="1699" h="5893" extrusionOk="0">
                  <a:moveTo>
                    <a:pt x="1699" y="0"/>
                  </a:moveTo>
                  <a:cubicBezTo>
                    <a:pt x="1699" y="1"/>
                    <a:pt x="1" y="3163"/>
                    <a:pt x="235" y="4041"/>
                  </a:cubicBezTo>
                  <a:cubicBezTo>
                    <a:pt x="487" y="4880"/>
                    <a:pt x="778" y="5892"/>
                    <a:pt x="842" y="5892"/>
                  </a:cubicBezTo>
                  <a:cubicBezTo>
                    <a:pt x="845" y="5892"/>
                    <a:pt x="848" y="5890"/>
                    <a:pt x="850" y="5885"/>
                  </a:cubicBezTo>
                  <a:cubicBezTo>
                    <a:pt x="879" y="5812"/>
                    <a:pt x="1699" y="1"/>
                    <a:pt x="1699" y="0"/>
                  </a:cubicBezTo>
                  <a:close/>
                </a:path>
              </a:pathLst>
            </a:custGeom>
            <a:solidFill>
              <a:srgbClr val="151F29">
                <a:alpha val="38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36" name="Google Shape;436;p32"/>
            <p:cNvSpPr/>
            <p:nvPr/>
          </p:nvSpPr>
          <p:spPr>
            <a:xfrm>
              <a:off x="3403004" y="2078444"/>
              <a:ext cx="122221" cy="347383"/>
            </a:xfrm>
            <a:custGeom>
              <a:avLst/>
              <a:gdLst/>
              <a:ahLst/>
              <a:cxnLst/>
              <a:rect l="l" t="t" r="r" b="b"/>
              <a:pathLst>
                <a:path w="1978" h="5622" extrusionOk="0">
                  <a:moveTo>
                    <a:pt x="1" y="0"/>
                  </a:moveTo>
                  <a:lnTo>
                    <a:pt x="264" y="5622"/>
                  </a:lnTo>
                  <a:cubicBezTo>
                    <a:pt x="1977" y="3353"/>
                    <a:pt x="1" y="1"/>
                    <a:pt x="1" y="0"/>
                  </a:cubicBezTo>
                  <a:close/>
                </a:path>
              </a:pathLst>
            </a:custGeom>
            <a:solidFill>
              <a:srgbClr val="151F29">
                <a:alpha val="38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37" name="Google Shape;437;p32"/>
            <p:cNvSpPr/>
            <p:nvPr/>
          </p:nvSpPr>
          <p:spPr>
            <a:xfrm>
              <a:off x="3533262" y="2281060"/>
              <a:ext cx="82428" cy="551846"/>
            </a:xfrm>
            <a:custGeom>
              <a:avLst/>
              <a:gdLst/>
              <a:ahLst/>
              <a:cxnLst/>
              <a:rect l="l" t="t" r="r" b="b"/>
              <a:pathLst>
                <a:path w="1334" h="8931" extrusionOk="0">
                  <a:moveTo>
                    <a:pt x="1" y="1"/>
                  </a:moveTo>
                  <a:cubicBezTo>
                    <a:pt x="1" y="1"/>
                    <a:pt x="1" y="30"/>
                    <a:pt x="30" y="103"/>
                  </a:cubicBezTo>
                  <a:cubicBezTo>
                    <a:pt x="30" y="176"/>
                    <a:pt x="45" y="249"/>
                    <a:pt x="59" y="367"/>
                  </a:cubicBezTo>
                  <a:cubicBezTo>
                    <a:pt x="103" y="601"/>
                    <a:pt x="162" y="923"/>
                    <a:pt x="220" y="1318"/>
                  </a:cubicBezTo>
                  <a:cubicBezTo>
                    <a:pt x="367" y="2123"/>
                    <a:pt x="557" y="3236"/>
                    <a:pt x="733" y="4466"/>
                  </a:cubicBezTo>
                  <a:cubicBezTo>
                    <a:pt x="923" y="5710"/>
                    <a:pt x="1070" y="6823"/>
                    <a:pt x="1157" y="7628"/>
                  </a:cubicBezTo>
                  <a:cubicBezTo>
                    <a:pt x="1201" y="8008"/>
                    <a:pt x="1231" y="8330"/>
                    <a:pt x="1275" y="8579"/>
                  </a:cubicBezTo>
                  <a:cubicBezTo>
                    <a:pt x="1289" y="8667"/>
                    <a:pt x="1289" y="8755"/>
                    <a:pt x="1304" y="8828"/>
                  </a:cubicBezTo>
                  <a:cubicBezTo>
                    <a:pt x="1304" y="8887"/>
                    <a:pt x="1333" y="8931"/>
                    <a:pt x="1333" y="8931"/>
                  </a:cubicBezTo>
                  <a:lnTo>
                    <a:pt x="1333" y="8828"/>
                  </a:lnTo>
                  <a:cubicBezTo>
                    <a:pt x="1333" y="8755"/>
                    <a:pt x="1304" y="8682"/>
                    <a:pt x="1304" y="8579"/>
                  </a:cubicBezTo>
                  <a:cubicBezTo>
                    <a:pt x="1289" y="8330"/>
                    <a:pt x="1260" y="8008"/>
                    <a:pt x="1216" y="7613"/>
                  </a:cubicBezTo>
                  <a:cubicBezTo>
                    <a:pt x="1128" y="6808"/>
                    <a:pt x="996" y="5666"/>
                    <a:pt x="821" y="4436"/>
                  </a:cubicBezTo>
                  <a:cubicBezTo>
                    <a:pt x="630" y="3221"/>
                    <a:pt x="455" y="2094"/>
                    <a:pt x="279" y="1289"/>
                  </a:cubicBezTo>
                  <a:cubicBezTo>
                    <a:pt x="191" y="894"/>
                    <a:pt x="133" y="557"/>
                    <a:pt x="89" y="337"/>
                  </a:cubicBezTo>
                  <a:cubicBezTo>
                    <a:pt x="59" y="235"/>
                    <a:pt x="45" y="162"/>
                    <a:pt x="30" y="88"/>
                  </a:cubicBezTo>
                  <a:cubicBezTo>
                    <a:pt x="30" y="30"/>
                    <a:pt x="1" y="1"/>
                    <a:pt x="1" y="1"/>
                  </a:cubicBezTo>
                  <a:close/>
                </a:path>
              </a:pathLst>
            </a:custGeom>
            <a:solidFill>
              <a:srgbClr val="151F29">
                <a:alpha val="38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38" name="Google Shape;438;p32"/>
            <p:cNvSpPr/>
            <p:nvPr/>
          </p:nvSpPr>
          <p:spPr>
            <a:xfrm>
              <a:off x="2928994" y="2290144"/>
              <a:ext cx="105908" cy="480417"/>
            </a:xfrm>
            <a:custGeom>
              <a:avLst/>
              <a:gdLst/>
              <a:ahLst/>
              <a:cxnLst/>
              <a:rect l="l" t="t" r="r" b="b"/>
              <a:pathLst>
                <a:path w="1714" h="7775" extrusionOk="0">
                  <a:moveTo>
                    <a:pt x="1714" y="0"/>
                  </a:moveTo>
                  <a:lnTo>
                    <a:pt x="1714" y="0"/>
                  </a:lnTo>
                  <a:cubicBezTo>
                    <a:pt x="1714" y="0"/>
                    <a:pt x="1699" y="103"/>
                    <a:pt x="1611" y="249"/>
                  </a:cubicBezTo>
                  <a:cubicBezTo>
                    <a:pt x="1567" y="468"/>
                    <a:pt x="1523" y="747"/>
                    <a:pt x="1450" y="1098"/>
                  </a:cubicBezTo>
                  <a:cubicBezTo>
                    <a:pt x="1318" y="1801"/>
                    <a:pt x="1099" y="2782"/>
                    <a:pt x="864" y="3850"/>
                  </a:cubicBezTo>
                  <a:cubicBezTo>
                    <a:pt x="616" y="4934"/>
                    <a:pt x="396" y="5900"/>
                    <a:pt x="235" y="6617"/>
                  </a:cubicBezTo>
                  <a:cubicBezTo>
                    <a:pt x="162" y="6968"/>
                    <a:pt x="103" y="7232"/>
                    <a:pt x="59" y="7452"/>
                  </a:cubicBezTo>
                  <a:cubicBezTo>
                    <a:pt x="15" y="7656"/>
                    <a:pt x="1" y="7774"/>
                    <a:pt x="1" y="7774"/>
                  </a:cubicBezTo>
                  <a:cubicBezTo>
                    <a:pt x="1" y="7775"/>
                    <a:pt x="1" y="7775"/>
                    <a:pt x="1" y="7775"/>
                  </a:cubicBezTo>
                  <a:cubicBezTo>
                    <a:pt x="5" y="7775"/>
                    <a:pt x="34" y="7673"/>
                    <a:pt x="89" y="7481"/>
                  </a:cubicBezTo>
                  <a:cubicBezTo>
                    <a:pt x="147" y="7276"/>
                    <a:pt x="220" y="6998"/>
                    <a:pt x="308" y="6661"/>
                  </a:cubicBezTo>
                  <a:cubicBezTo>
                    <a:pt x="498" y="5958"/>
                    <a:pt x="733" y="4992"/>
                    <a:pt x="967" y="3909"/>
                  </a:cubicBezTo>
                  <a:cubicBezTo>
                    <a:pt x="1201" y="2855"/>
                    <a:pt x="1406" y="1859"/>
                    <a:pt x="1538" y="1142"/>
                  </a:cubicBezTo>
                  <a:cubicBezTo>
                    <a:pt x="1611" y="805"/>
                    <a:pt x="1640" y="512"/>
                    <a:pt x="1684" y="307"/>
                  </a:cubicBezTo>
                  <a:cubicBezTo>
                    <a:pt x="1714" y="103"/>
                    <a:pt x="1714" y="0"/>
                    <a:pt x="1714" y="0"/>
                  </a:cubicBezTo>
                  <a:close/>
                </a:path>
              </a:pathLst>
            </a:custGeom>
            <a:solidFill>
              <a:srgbClr val="151F29">
                <a:alpha val="38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39" name="Google Shape;439;p32"/>
            <p:cNvSpPr/>
            <p:nvPr/>
          </p:nvSpPr>
          <p:spPr>
            <a:xfrm>
              <a:off x="2925410" y="2835583"/>
              <a:ext cx="129388" cy="222877"/>
            </a:xfrm>
            <a:custGeom>
              <a:avLst/>
              <a:gdLst/>
              <a:ahLst/>
              <a:cxnLst/>
              <a:rect l="l" t="t" r="r" b="b"/>
              <a:pathLst>
                <a:path w="2094" h="3607" extrusionOk="0">
                  <a:moveTo>
                    <a:pt x="513" y="250"/>
                  </a:moveTo>
                  <a:cubicBezTo>
                    <a:pt x="502" y="250"/>
                    <a:pt x="499" y="256"/>
                    <a:pt x="508" y="290"/>
                  </a:cubicBezTo>
                  <a:lnTo>
                    <a:pt x="508" y="290"/>
                  </a:lnTo>
                  <a:cubicBezTo>
                    <a:pt x="513" y="263"/>
                    <a:pt x="513" y="250"/>
                    <a:pt x="513" y="250"/>
                  </a:cubicBezTo>
                  <a:close/>
                  <a:moveTo>
                    <a:pt x="508" y="290"/>
                  </a:moveTo>
                  <a:cubicBezTo>
                    <a:pt x="506" y="303"/>
                    <a:pt x="503" y="318"/>
                    <a:pt x="498" y="337"/>
                  </a:cubicBezTo>
                  <a:cubicBezTo>
                    <a:pt x="483" y="411"/>
                    <a:pt x="454" y="498"/>
                    <a:pt x="439" y="586"/>
                  </a:cubicBezTo>
                  <a:cubicBezTo>
                    <a:pt x="401" y="729"/>
                    <a:pt x="357" y="920"/>
                    <a:pt x="311" y="1145"/>
                  </a:cubicBezTo>
                  <a:lnTo>
                    <a:pt x="311" y="1145"/>
                  </a:lnTo>
                  <a:cubicBezTo>
                    <a:pt x="361" y="927"/>
                    <a:pt x="408" y="740"/>
                    <a:pt x="454" y="601"/>
                  </a:cubicBezTo>
                  <a:cubicBezTo>
                    <a:pt x="498" y="498"/>
                    <a:pt x="513" y="411"/>
                    <a:pt x="527" y="352"/>
                  </a:cubicBezTo>
                  <a:cubicBezTo>
                    <a:pt x="518" y="325"/>
                    <a:pt x="512" y="305"/>
                    <a:pt x="508" y="290"/>
                  </a:cubicBezTo>
                  <a:close/>
                  <a:moveTo>
                    <a:pt x="2094" y="1"/>
                  </a:moveTo>
                  <a:lnTo>
                    <a:pt x="2035" y="15"/>
                  </a:lnTo>
                  <a:cubicBezTo>
                    <a:pt x="1581" y="118"/>
                    <a:pt x="1215" y="206"/>
                    <a:pt x="937" y="264"/>
                  </a:cubicBezTo>
                  <a:cubicBezTo>
                    <a:pt x="820" y="293"/>
                    <a:pt x="717" y="308"/>
                    <a:pt x="644" y="337"/>
                  </a:cubicBezTo>
                  <a:cubicBezTo>
                    <a:pt x="571" y="352"/>
                    <a:pt x="527" y="367"/>
                    <a:pt x="527" y="367"/>
                  </a:cubicBezTo>
                  <a:cubicBezTo>
                    <a:pt x="527" y="367"/>
                    <a:pt x="571" y="367"/>
                    <a:pt x="644" y="352"/>
                  </a:cubicBezTo>
                  <a:cubicBezTo>
                    <a:pt x="717" y="337"/>
                    <a:pt x="805" y="308"/>
                    <a:pt x="937" y="293"/>
                  </a:cubicBezTo>
                  <a:cubicBezTo>
                    <a:pt x="1205" y="237"/>
                    <a:pt x="1554" y="194"/>
                    <a:pt x="1985" y="100"/>
                  </a:cubicBezTo>
                  <a:lnTo>
                    <a:pt x="1985" y="100"/>
                  </a:lnTo>
                  <a:cubicBezTo>
                    <a:pt x="1868" y="885"/>
                    <a:pt x="1690" y="1922"/>
                    <a:pt x="1186" y="2972"/>
                  </a:cubicBezTo>
                  <a:cubicBezTo>
                    <a:pt x="1113" y="3090"/>
                    <a:pt x="1040" y="3236"/>
                    <a:pt x="937" y="3338"/>
                  </a:cubicBezTo>
                  <a:cubicBezTo>
                    <a:pt x="820" y="3426"/>
                    <a:pt x="674" y="3499"/>
                    <a:pt x="556" y="3499"/>
                  </a:cubicBezTo>
                  <a:cubicBezTo>
                    <a:pt x="410" y="3499"/>
                    <a:pt x="278" y="3441"/>
                    <a:pt x="205" y="3338"/>
                  </a:cubicBezTo>
                  <a:cubicBezTo>
                    <a:pt x="117" y="3221"/>
                    <a:pt x="73" y="3090"/>
                    <a:pt x="59" y="2972"/>
                  </a:cubicBezTo>
                  <a:cubicBezTo>
                    <a:pt x="44" y="2694"/>
                    <a:pt x="88" y="2445"/>
                    <a:pt x="132" y="2197"/>
                  </a:cubicBezTo>
                  <a:cubicBezTo>
                    <a:pt x="161" y="1962"/>
                    <a:pt x="205" y="1743"/>
                    <a:pt x="234" y="1538"/>
                  </a:cubicBezTo>
                  <a:cubicBezTo>
                    <a:pt x="260" y="1399"/>
                    <a:pt x="286" y="1267"/>
                    <a:pt x="311" y="1145"/>
                  </a:cubicBezTo>
                  <a:lnTo>
                    <a:pt x="311" y="1145"/>
                  </a:lnTo>
                  <a:cubicBezTo>
                    <a:pt x="282" y="1271"/>
                    <a:pt x="252" y="1408"/>
                    <a:pt x="220" y="1552"/>
                  </a:cubicBezTo>
                  <a:cubicBezTo>
                    <a:pt x="161" y="1757"/>
                    <a:pt x="132" y="1977"/>
                    <a:pt x="88" y="2211"/>
                  </a:cubicBezTo>
                  <a:cubicBezTo>
                    <a:pt x="73" y="2328"/>
                    <a:pt x="59" y="2460"/>
                    <a:pt x="29" y="2577"/>
                  </a:cubicBezTo>
                  <a:cubicBezTo>
                    <a:pt x="15" y="2709"/>
                    <a:pt x="0" y="2841"/>
                    <a:pt x="15" y="2987"/>
                  </a:cubicBezTo>
                  <a:cubicBezTo>
                    <a:pt x="15" y="3133"/>
                    <a:pt x="73" y="3280"/>
                    <a:pt x="161" y="3412"/>
                  </a:cubicBezTo>
                  <a:cubicBezTo>
                    <a:pt x="239" y="3515"/>
                    <a:pt x="385" y="3607"/>
                    <a:pt x="529" y="3607"/>
                  </a:cubicBezTo>
                  <a:cubicBezTo>
                    <a:pt x="548" y="3607"/>
                    <a:pt x="567" y="3605"/>
                    <a:pt x="586" y="3602"/>
                  </a:cubicBezTo>
                  <a:cubicBezTo>
                    <a:pt x="747" y="3587"/>
                    <a:pt x="908" y="3514"/>
                    <a:pt x="1025" y="3412"/>
                  </a:cubicBezTo>
                  <a:cubicBezTo>
                    <a:pt x="1142" y="3295"/>
                    <a:pt x="1230" y="3148"/>
                    <a:pt x="1303" y="3002"/>
                  </a:cubicBezTo>
                  <a:cubicBezTo>
                    <a:pt x="1815" y="1918"/>
                    <a:pt x="1976" y="850"/>
                    <a:pt x="2094" y="59"/>
                  </a:cubicBezTo>
                  <a:lnTo>
                    <a:pt x="2094" y="1"/>
                  </a:lnTo>
                  <a:close/>
                </a:path>
              </a:pathLst>
            </a:custGeom>
            <a:solidFill>
              <a:srgbClr val="151F29">
                <a:alpha val="38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40" name="Google Shape;440;p32"/>
            <p:cNvSpPr/>
            <p:nvPr/>
          </p:nvSpPr>
          <p:spPr>
            <a:xfrm>
              <a:off x="3675323" y="2620299"/>
              <a:ext cx="39855" cy="83293"/>
            </a:xfrm>
            <a:custGeom>
              <a:avLst/>
              <a:gdLst/>
              <a:ahLst/>
              <a:cxnLst/>
              <a:rect l="l" t="t" r="r" b="b"/>
              <a:pathLst>
                <a:path w="645" h="1348" extrusionOk="0">
                  <a:moveTo>
                    <a:pt x="615" y="0"/>
                  </a:moveTo>
                  <a:cubicBezTo>
                    <a:pt x="601" y="0"/>
                    <a:pt x="396" y="264"/>
                    <a:pt x="235" y="630"/>
                  </a:cubicBezTo>
                  <a:cubicBezTo>
                    <a:pt x="73" y="1025"/>
                    <a:pt x="0" y="1347"/>
                    <a:pt x="15" y="1347"/>
                  </a:cubicBezTo>
                  <a:cubicBezTo>
                    <a:pt x="16" y="1348"/>
                    <a:pt x="17" y="1348"/>
                    <a:pt x="18" y="1348"/>
                  </a:cubicBezTo>
                  <a:cubicBezTo>
                    <a:pt x="64" y="1348"/>
                    <a:pt x="165" y="1046"/>
                    <a:pt x="308" y="674"/>
                  </a:cubicBezTo>
                  <a:cubicBezTo>
                    <a:pt x="498" y="308"/>
                    <a:pt x="644" y="15"/>
                    <a:pt x="615" y="0"/>
                  </a:cubicBezTo>
                  <a:close/>
                </a:path>
              </a:pathLst>
            </a:custGeom>
            <a:solidFill>
              <a:srgbClr val="151F29">
                <a:alpha val="38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41" name="Google Shape;441;p32"/>
            <p:cNvSpPr/>
            <p:nvPr/>
          </p:nvSpPr>
          <p:spPr>
            <a:xfrm>
              <a:off x="3708753" y="2611278"/>
              <a:ext cx="12729" cy="104981"/>
            </a:xfrm>
            <a:custGeom>
              <a:avLst/>
              <a:gdLst/>
              <a:ahLst/>
              <a:cxnLst/>
              <a:rect l="l" t="t" r="r" b="b"/>
              <a:pathLst>
                <a:path w="206" h="1699" extrusionOk="0">
                  <a:moveTo>
                    <a:pt x="191" y="0"/>
                  </a:moveTo>
                  <a:lnTo>
                    <a:pt x="191" y="0"/>
                  </a:lnTo>
                  <a:cubicBezTo>
                    <a:pt x="177" y="0"/>
                    <a:pt x="118" y="366"/>
                    <a:pt x="60" y="834"/>
                  </a:cubicBezTo>
                  <a:cubicBezTo>
                    <a:pt x="30" y="1318"/>
                    <a:pt x="1" y="1698"/>
                    <a:pt x="30" y="1698"/>
                  </a:cubicBezTo>
                  <a:cubicBezTo>
                    <a:pt x="45" y="1698"/>
                    <a:pt x="118" y="1318"/>
                    <a:pt x="147" y="849"/>
                  </a:cubicBezTo>
                  <a:cubicBezTo>
                    <a:pt x="191" y="381"/>
                    <a:pt x="206" y="0"/>
                    <a:pt x="191" y="0"/>
                  </a:cubicBezTo>
                  <a:close/>
                </a:path>
              </a:pathLst>
            </a:custGeom>
            <a:solidFill>
              <a:srgbClr val="151F29">
                <a:alpha val="38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42" name="Google Shape;442;p32"/>
            <p:cNvSpPr/>
            <p:nvPr/>
          </p:nvSpPr>
          <p:spPr>
            <a:xfrm>
              <a:off x="2711917" y="2665593"/>
              <a:ext cx="178264" cy="58021"/>
            </a:xfrm>
            <a:custGeom>
              <a:avLst/>
              <a:gdLst/>
              <a:ahLst/>
              <a:cxnLst/>
              <a:rect l="l" t="t" r="r" b="b"/>
              <a:pathLst>
                <a:path w="2885" h="939" extrusionOk="0">
                  <a:moveTo>
                    <a:pt x="1597" y="1"/>
                  </a:moveTo>
                  <a:cubicBezTo>
                    <a:pt x="1049" y="1"/>
                    <a:pt x="498" y="184"/>
                    <a:pt x="73" y="541"/>
                  </a:cubicBezTo>
                  <a:lnTo>
                    <a:pt x="73" y="453"/>
                  </a:lnTo>
                  <a:lnTo>
                    <a:pt x="0" y="541"/>
                  </a:lnTo>
                  <a:cubicBezTo>
                    <a:pt x="454" y="702"/>
                    <a:pt x="937" y="878"/>
                    <a:pt x="1406" y="922"/>
                  </a:cubicBezTo>
                  <a:cubicBezTo>
                    <a:pt x="1501" y="933"/>
                    <a:pt x="1598" y="939"/>
                    <a:pt x="1694" y="939"/>
                  </a:cubicBezTo>
                  <a:cubicBezTo>
                    <a:pt x="2096" y="939"/>
                    <a:pt x="2489" y="836"/>
                    <a:pt x="2796" y="600"/>
                  </a:cubicBezTo>
                  <a:cubicBezTo>
                    <a:pt x="2855" y="556"/>
                    <a:pt x="2884" y="512"/>
                    <a:pt x="2884" y="453"/>
                  </a:cubicBezTo>
                  <a:cubicBezTo>
                    <a:pt x="2884" y="395"/>
                    <a:pt x="2840" y="365"/>
                    <a:pt x="2782" y="321"/>
                  </a:cubicBezTo>
                  <a:cubicBezTo>
                    <a:pt x="2428" y="106"/>
                    <a:pt x="2013" y="1"/>
                    <a:pt x="1597" y="1"/>
                  </a:cubicBezTo>
                  <a:close/>
                </a:path>
              </a:pathLst>
            </a:custGeom>
            <a:solidFill>
              <a:srgbClr val="151F29">
                <a:alpha val="38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43" name="Google Shape;443;p32"/>
            <p:cNvSpPr/>
            <p:nvPr/>
          </p:nvSpPr>
          <p:spPr>
            <a:xfrm>
              <a:off x="2772535" y="2496344"/>
              <a:ext cx="15386" cy="106835"/>
            </a:xfrm>
            <a:custGeom>
              <a:avLst/>
              <a:gdLst/>
              <a:ahLst/>
              <a:cxnLst/>
              <a:rect l="l" t="t" r="r" b="b"/>
              <a:pathLst>
                <a:path w="249" h="1729" extrusionOk="0">
                  <a:moveTo>
                    <a:pt x="190" y="1"/>
                  </a:moveTo>
                  <a:cubicBezTo>
                    <a:pt x="176" y="1"/>
                    <a:pt x="176" y="396"/>
                    <a:pt x="117" y="865"/>
                  </a:cubicBezTo>
                  <a:cubicBezTo>
                    <a:pt x="59" y="1348"/>
                    <a:pt x="0" y="1728"/>
                    <a:pt x="29" y="1728"/>
                  </a:cubicBezTo>
                  <a:cubicBezTo>
                    <a:pt x="44" y="1728"/>
                    <a:pt x="146" y="1362"/>
                    <a:pt x="205" y="879"/>
                  </a:cubicBezTo>
                  <a:cubicBezTo>
                    <a:pt x="249" y="381"/>
                    <a:pt x="205" y="1"/>
                    <a:pt x="190" y="1"/>
                  </a:cubicBezTo>
                  <a:close/>
                </a:path>
              </a:pathLst>
            </a:custGeom>
            <a:solidFill>
              <a:srgbClr val="151F29">
                <a:alpha val="38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44" name="Google Shape;444;p32"/>
            <p:cNvSpPr/>
            <p:nvPr/>
          </p:nvSpPr>
          <p:spPr>
            <a:xfrm>
              <a:off x="2784276" y="2496344"/>
              <a:ext cx="35344" cy="96887"/>
            </a:xfrm>
            <a:custGeom>
              <a:avLst/>
              <a:gdLst/>
              <a:ahLst/>
              <a:cxnLst/>
              <a:rect l="l" t="t" r="r" b="b"/>
              <a:pathLst>
                <a:path w="572" h="1568" extrusionOk="0">
                  <a:moveTo>
                    <a:pt x="30" y="1"/>
                  </a:moveTo>
                  <a:cubicBezTo>
                    <a:pt x="0" y="1"/>
                    <a:pt x="88" y="352"/>
                    <a:pt x="235" y="791"/>
                  </a:cubicBezTo>
                  <a:cubicBezTo>
                    <a:pt x="366" y="1231"/>
                    <a:pt x="513" y="1567"/>
                    <a:pt x="527" y="1567"/>
                  </a:cubicBezTo>
                  <a:cubicBezTo>
                    <a:pt x="571" y="1567"/>
                    <a:pt x="469" y="1201"/>
                    <a:pt x="322" y="777"/>
                  </a:cubicBezTo>
                  <a:cubicBezTo>
                    <a:pt x="205" y="338"/>
                    <a:pt x="59" y="1"/>
                    <a:pt x="30" y="1"/>
                  </a:cubicBezTo>
                  <a:close/>
                </a:path>
              </a:pathLst>
            </a:custGeom>
            <a:solidFill>
              <a:srgbClr val="151F29">
                <a:alpha val="38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45" name="Google Shape;445;p32"/>
            <p:cNvSpPr/>
            <p:nvPr/>
          </p:nvSpPr>
          <p:spPr>
            <a:xfrm>
              <a:off x="3282694" y="2125468"/>
              <a:ext cx="29906" cy="710152"/>
            </a:xfrm>
            <a:custGeom>
              <a:avLst/>
              <a:gdLst/>
              <a:ahLst/>
              <a:cxnLst/>
              <a:rect l="l" t="t" r="r" b="b"/>
              <a:pathLst>
                <a:path w="484" h="11493" extrusionOk="0">
                  <a:moveTo>
                    <a:pt x="425" y="1"/>
                  </a:moveTo>
                  <a:cubicBezTo>
                    <a:pt x="367" y="1"/>
                    <a:pt x="235" y="2563"/>
                    <a:pt x="147" y="5754"/>
                  </a:cubicBezTo>
                  <a:cubicBezTo>
                    <a:pt x="30" y="8916"/>
                    <a:pt x="1" y="11493"/>
                    <a:pt x="59" y="11493"/>
                  </a:cubicBezTo>
                  <a:cubicBezTo>
                    <a:pt x="118" y="11493"/>
                    <a:pt x="220" y="8916"/>
                    <a:pt x="337" y="5754"/>
                  </a:cubicBezTo>
                  <a:cubicBezTo>
                    <a:pt x="440" y="2592"/>
                    <a:pt x="484"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46" name="Google Shape;446;p32"/>
            <p:cNvSpPr/>
            <p:nvPr/>
          </p:nvSpPr>
          <p:spPr>
            <a:xfrm>
              <a:off x="3322488" y="2351256"/>
              <a:ext cx="29906" cy="28485"/>
            </a:xfrm>
            <a:custGeom>
              <a:avLst/>
              <a:gdLst/>
              <a:ahLst/>
              <a:cxnLst/>
              <a:rect l="l" t="t" r="r" b="b"/>
              <a:pathLst>
                <a:path w="484" h="461" extrusionOk="0">
                  <a:moveTo>
                    <a:pt x="264" y="1"/>
                  </a:moveTo>
                  <a:cubicBezTo>
                    <a:pt x="227" y="1"/>
                    <a:pt x="198" y="14"/>
                    <a:pt x="177" y="36"/>
                  </a:cubicBezTo>
                  <a:cubicBezTo>
                    <a:pt x="162" y="50"/>
                    <a:pt x="162" y="65"/>
                    <a:pt x="162" y="80"/>
                  </a:cubicBezTo>
                  <a:cubicBezTo>
                    <a:pt x="177" y="109"/>
                    <a:pt x="235" y="109"/>
                    <a:pt x="279" y="138"/>
                  </a:cubicBezTo>
                  <a:cubicBezTo>
                    <a:pt x="294" y="153"/>
                    <a:pt x="308" y="197"/>
                    <a:pt x="308" y="211"/>
                  </a:cubicBezTo>
                  <a:cubicBezTo>
                    <a:pt x="308" y="226"/>
                    <a:pt x="308" y="255"/>
                    <a:pt x="279" y="270"/>
                  </a:cubicBezTo>
                  <a:cubicBezTo>
                    <a:pt x="235" y="285"/>
                    <a:pt x="220" y="285"/>
                    <a:pt x="206" y="285"/>
                  </a:cubicBezTo>
                  <a:cubicBezTo>
                    <a:pt x="177" y="285"/>
                    <a:pt x="147" y="255"/>
                    <a:pt x="147" y="226"/>
                  </a:cubicBezTo>
                  <a:cubicBezTo>
                    <a:pt x="118" y="182"/>
                    <a:pt x="147" y="124"/>
                    <a:pt x="118" y="109"/>
                  </a:cubicBezTo>
                  <a:lnTo>
                    <a:pt x="74" y="109"/>
                  </a:lnTo>
                  <a:cubicBezTo>
                    <a:pt x="59" y="124"/>
                    <a:pt x="16" y="153"/>
                    <a:pt x="16" y="211"/>
                  </a:cubicBezTo>
                  <a:cubicBezTo>
                    <a:pt x="1" y="270"/>
                    <a:pt x="16" y="358"/>
                    <a:pt x="89" y="416"/>
                  </a:cubicBezTo>
                  <a:cubicBezTo>
                    <a:pt x="125" y="446"/>
                    <a:pt x="177" y="460"/>
                    <a:pt x="228" y="460"/>
                  </a:cubicBezTo>
                  <a:cubicBezTo>
                    <a:pt x="279" y="460"/>
                    <a:pt x="330" y="446"/>
                    <a:pt x="367" y="416"/>
                  </a:cubicBezTo>
                  <a:cubicBezTo>
                    <a:pt x="440" y="358"/>
                    <a:pt x="484" y="255"/>
                    <a:pt x="455" y="153"/>
                  </a:cubicBezTo>
                  <a:cubicBezTo>
                    <a:pt x="440" y="65"/>
                    <a:pt x="367" y="36"/>
                    <a:pt x="308" y="6"/>
                  </a:cubicBezTo>
                  <a:cubicBezTo>
                    <a:pt x="293" y="3"/>
                    <a:pt x="278" y="1"/>
                    <a:pt x="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47" name="Google Shape;447;p32"/>
            <p:cNvSpPr/>
            <p:nvPr/>
          </p:nvSpPr>
          <p:spPr>
            <a:xfrm>
              <a:off x="3331572" y="2233357"/>
              <a:ext cx="29906" cy="27558"/>
            </a:xfrm>
            <a:custGeom>
              <a:avLst/>
              <a:gdLst/>
              <a:ahLst/>
              <a:cxnLst/>
              <a:rect l="l" t="t" r="r" b="b"/>
              <a:pathLst>
                <a:path w="484" h="446" extrusionOk="0">
                  <a:moveTo>
                    <a:pt x="273" y="0"/>
                  </a:moveTo>
                  <a:cubicBezTo>
                    <a:pt x="253" y="0"/>
                    <a:pt x="235" y="4"/>
                    <a:pt x="220" y="11"/>
                  </a:cubicBezTo>
                  <a:cubicBezTo>
                    <a:pt x="176" y="11"/>
                    <a:pt x="176" y="26"/>
                    <a:pt x="176" y="55"/>
                  </a:cubicBezTo>
                  <a:cubicBezTo>
                    <a:pt x="176" y="70"/>
                    <a:pt x="235" y="85"/>
                    <a:pt x="264" y="128"/>
                  </a:cubicBezTo>
                  <a:cubicBezTo>
                    <a:pt x="293" y="143"/>
                    <a:pt x="308" y="187"/>
                    <a:pt x="308" y="202"/>
                  </a:cubicBezTo>
                  <a:cubicBezTo>
                    <a:pt x="308" y="216"/>
                    <a:pt x="308" y="231"/>
                    <a:pt x="264" y="260"/>
                  </a:cubicBezTo>
                  <a:lnTo>
                    <a:pt x="191" y="260"/>
                  </a:lnTo>
                  <a:cubicBezTo>
                    <a:pt x="176" y="260"/>
                    <a:pt x="161" y="216"/>
                    <a:pt x="161" y="202"/>
                  </a:cubicBezTo>
                  <a:cubicBezTo>
                    <a:pt x="147" y="143"/>
                    <a:pt x="176" y="85"/>
                    <a:pt x="161" y="70"/>
                  </a:cubicBezTo>
                  <a:cubicBezTo>
                    <a:pt x="161" y="63"/>
                    <a:pt x="158" y="59"/>
                    <a:pt x="147" y="59"/>
                  </a:cubicBezTo>
                  <a:cubicBezTo>
                    <a:pt x="136" y="59"/>
                    <a:pt x="117" y="63"/>
                    <a:pt x="88" y="70"/>
                  </a:cubicBezTo>
                  <a:cubicBezTo>
                    <a:pt x="44" y="85"/>
                    <a:pt x="30" y="128"/>
                    <a:pt x="15" y="172"/>
                  </a:cubicBezTo>
                  <a:cubicBezTo>
                    <a:pt x="0" y="231"/>
                    <a:pt x="0" y="304"/>
                    <a:pt x="73" y="377"/>
                  </a:cubicBezTo>
                  <a:cubicBezTo>
                    <a:pt x="119" y="423"/>
                    <a:pt x="182" y="446"/>
                    <a:pt x="241" y="446"/>
                  </a:cubicBezTo>
                  <a:cubicBezTo>
                    <a:pt x="276" y="446"/>
                    <a:pt x="310" y="438"/>
                    <a:pt x="337" y="421"/>
                  </a:cubicBezTo>
                  <a:cubicBezTo>
                    <a:pt x="439" y="377"/>
                    <a:pt x="483" y="275"/>
                    <a:pt x="469" y="172"/>
                  </a:cubicBezTo>
                  <a:cubicBezTo>
                    <a:pt x="454" y="85"/>
                    <a:pt x="396" y="26"/>
                    <a:pt x="337" y="11"/>
                  </a:cubicBezTo>
                  <a:cubicBezTo>
                    <a:pt x="315" y="4"/>
                    <a:pt x="293"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48" name="Google Shape;448;p32"/>
            <p:cNvSpPr/>
            <p:nvPr/>
          </p:nvSpPr>
          <p:spPr>
            <a:xfrm>
              <a:off x="3321623" y="2501288"/>
              <a:ext cx="29906" cy="27744"/>
            </a:xfrm>
            <a:custGeom>
              <a:avLst/>
              <a:gdLst/>
              <a:ahLst/>
              <a:cxnLst/>
              <a:rect l="l" t="t" r="r" b="b"/>
              <a:pathLst>
                <a:path w="484" h="449" extrusionOk="0">
                  <a:moveTo>
                    <a:pt x="215" y="1"/>
                  </a:moveTo>
                  <a:cubicBezTo>
                    <a:pt x="194" y="1"/>
                    <a:pt x="171" y="7"/>
                    <a:pt x="147" y="23"/>
                  </a:cubicBezTo>
                  <a:cubicBezTo>
                    <a:pt x="88" y="38"/>
                    <a:pt x="30" y="96"/>
                    <a:pt x="15" y="184"/>
                  </a:cubicBezTo>
                  <a:cubicBezTo>
                    <a:pt x="0" y="272"/>
                    <a:pt x="44" y="389"/>
                    <a:pt x="147" y="419"/>
                  </a:cubicBezTo>
                  <a:cubicBezTo>
                    <a:pt x="185" y="438"/>
                    <a:pt x="226" y="449"/>
                    <a:pt x="266" y="449"/>
                  </a:cubicBezTo>
                  <a:cubicBezTo>
                    <a:pt x="318" y="449"/>
                    <a:pt x="369" y="431"/>
                    <a:pt x="410" y="389"/>
                  </a:cubicBezTo>
                  <a:cubicBezTo>
                    <a:pt x="483" y="316"/>
                    <a:pt x="483" y="243"/>
                    <a:pt x="483" y="184"/>
                  </a:cubicBezTo>
                  <a:cubicBezTo>
                    <a:pt x="460" y="78"/>
                    <a:pt x="398" y="48"/>
                    <a:pt x="375" y="48"/>
                  </a:cubicBezTo>
                  <a:cubicBezTo>
                    <a:pt x="370" y="48"/>
                    <a:pt x="366" y="50"/>
                    <a:pt x="366" y="53"/>
                  </a:cubicBezTo>
                  <a:cubicBezTo>
                    <a:pt x="337" y="67"/>
                    <a:pt x="366" y="126"/>
                    <a:pt x="337" y="184"/>
                  </a:cubicBezTo>
                  <a:cubicBezTo>
                    <a:pt x="322" y="214"/>
                    <a:pt x="308" y="243"/>
                    <a:pt x="293" y="258"/>
                  </a:cubicBezTo>
                  <a:cubicBezTo>
                    <a:pt x="278" y="265"/>
                    <a:pt x="267" y="268"/>
                    <a:pt x="256" y="268"/>
                  </a:cubicBezTo>
                  <a:cubicBezTo>
                    <a:pt x="245" y="268"/>
                    <a:pt x="234" y="265"/>
                    <a:pt x="220" y="258"/>
                  </a:cubicBezTo>
                  <a:cubicBezTo>
                    <a:pt x="176" y="243"/>
                    <a:pt x="161" y="214"/>
                    <a:pt x="161" y="199"/>
                  </a:cubicBezTo>
                  <a:cubicBezTo>
                    <a:pt x="161" y="184"/>
                    <a:pt x="176" y="140"/>
                    <a:pt x="191" y="126"/>
                  </a:cubicBezTo>
                  <a:cubicBezTo>
                    <a:pt x="234" y="96"/>
                    <a:pt x="264" y="67"/>
                    <a:pt x="293" y="53"/>
                  </a:cubicBezTo>
                  <a:cubicBezTo>
                    <a:pt x="304" y="42"/>
                    <a:pt x="268" y="1"/>
                    <a:pt x="2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49" name="Google Shape;449;p32"/>
            <p:cNvSpPr/>
            <p:nvPr/>
          </p:nvSpPr>
          <p:spPr>
            <a:xfrm>
              <a:off x="3318904" y="2660526"/>
              <a:ext cx="31698" cy="29536"/>
            </a:xfrm>
            <a:custGeom>
              <a:avLst/>
              <a:gdLst/>
              <a:ahLst/>
              <a:cxnLst/>
              <a:rect l="l" t="t" r="r" b="b"/>
              <a:pathLst>
                <a:path w="513" h="478" extrusionOk="0">
                  <a:moveTo>
                    <a:pt x="246" y="1"/>
                  </a:moveTo>
                  <a:cubicBezTo>
                    <a:pt x="220" y="1"/>
                    <a:pt x="191" y="8"/>
                    <a:pt x="161" y="23"/>
                  </a:cubicBezTo>
                  <a:cubicBezTo>
                    <a:pt x="117" y="37"/>
                    <a:pt x="44" y="96"/>
                    <a:pt x="15" y="184"/>
                  </a:cubicBezTo>
                  <a:cubicBezTo>
                    <a:pt x="0" y="301"/>
                    <a:pt x="59" y="389"/>
                    <a:pt x="147" y="447"/>
                  </a:cubicBezTo>
                  <a:cubicBezTo>
                    <a:pt x="179" y="467"/>
                    <a:pt x="222" y="477"/>
                    <a:pt x="266" y="477"/>
                  </a:cubicBezTo>
                  <a:cubicBezTo>
                    <a:pt x="324" y="477"/>
                    <a:pt x="384" y="459"/>
                    <a:pt x="425" y="418"/>
                  </a:cubicBezTo>
                  <a:cubicBezTo>
                    <a:pt x="498" y="374"/>
                    <a:pt x="513" y="272"/>
                    <a:pt x="498" y="228"/>
                  </a:cubicBezTo>
                  <a:cubicBezTo>
                    <a:pt x="483" y="169"/>
                    <a:pt x="454" y="125"/>
                    <a:pt x="425" y="111"/>
                  </a:cubicBezTo>
                  <a:cubicBezTo>
                    <a:pt x="410" y="103"/>
                    <a:pt x="396" y="100"/>
                    <a:pt x="385" y="100"/>
                  </a:cubicBezTo>
                  <a:cubicBezTo>
                    <a:pt x="374" y="100"/>
                    <a:pt x="366" y="103"/>
                    <a:pt x="366" y="111"/>
                  </a:cubicBezTo>
                  <a:cubicBezTo>
                    <a:pt x="352" y="125"/>
                    <a:pt x="381" y="184"/>
                    <a:pt x="366" y="242"/>
                  </a:cubicBezTo>
                  <a:cubicBezTo>
                    <a:pt x="352" y="272"/>
                    <a:pt x="337" y="301"/>
                    <a:pt x="308" y="316"/>
                  </a:cubicBezTo>
                  <a:cubicBezTo>
                    <a:pt x="300" y="323"/>
                    <a:pt x="293" y="327"/>
                    <a:pt x="282" y="327"/>
                  </a:cubicBezTo>
                  <a:cubicBezTo>
                    <a:pt x="271" y="327"/>
                    <a:pt x="257" y="323"/>
                    <a:pt x="235" y="316"/>
                  </a:cubicBezTo>
                  <a:cubicBezTo>
                    <a:pt x="205" y="301"/>
                    <a:pt x="176" y="257"/>
                    <a:pt x="176" y="242"/>
                  </a:cubicBezTo>
                  <a:cubicBezTo>
                    <a:pt x="176" y="228"/>
                    <a:pt x="205" y="184"/>
                    <a:pt x="220" y="169"/>
                  </a:cubicBezTo>
                  <a:cubicBezTo>
                    <a:pt x="278" y="111"/>
                    <a:pt x="308" y="111"/>
                    <a:pt x="337" y="96"/>
                  </a:cubicBezTo>
                  <a:cubicBezTo>
                    <a:pt x="352" y="81"/>
                    <a:pt x="337" y="52"/>
                    <a:pt x="308" y="23"/>
                  </a:cubicBezTo>
                  <a:cubicBezTo>
                    <a:pt x="293" y="8"/>
                    <a:pt x="271" y="1"/>
                    <a:pt x="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50" name="Google Shape;450;p32"/>
            <p:cNvSpPr/>
            <p:nvPr/>
          </p:nvSpPr>
          <p:spPr>
            <a:xfrm>
              <a:off x="3095463" y="2802092"/>
              <a:ext cx="344726" cy="77855"/>
            </a:xfrm>
            <a:custGeom>
              <a:avLst/>
              <a:gdLst/>
              <a:ahLst/>
              <a:cxnLst/>
              <a:rect l="l" t="t" r="r" b="b"/>
              <a:pathLst>
                <a:path w="5579" h="1260" extrusionOk="0">
                  <a:moveTo>
                    <a:pt x="88" y="1"/>
                  </a:moveTo>
                  <a:lnTo>
                    <a:pt x="0" y="630"/>
                  </a:lnTo>
                  <a:lnTo>
                    <a:pt x="5578" y="1260"/>
                  </a:lnTo>
                  <a:lnTo>
                    <a:pt x="5578" y="630"/>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451" name="Google Shape;451;p32"/>
          <p:cNvGrpSpPr/>
          <p:nvPr/>
        </p:nvGrpSpPr>
        <p:grpSpPr>
          <a:xfrm>
            <a:off x="1417402" y="2902874"/>
            <a:ext cx="1874023" cy="1435452"/>
            <a:chOff x="1568769" y="2852762"/>
            <a:chExt cx="2156533" cy="1651844"/>
          </a:xfrm>
        </p:grpSpPr>
        <p:sp>
          <p:nvSpPr>
            <p:cNvPr id="452" name="Google Shape;452;p32"/>
            <p:cNvSpPr/>
            <p:nvPr/>
          </p:nvSpPr>
          <p:spPr>
            <a:xfrm>
              <a:off x="3409629" y="3209179"/>
              <a:ext cx="94106" cy="1295427"/>
            </a:xfrm>
            <a:custGeom>
              <a:avLst/>
              <a:gdLst/>
              <a:ahLst/>
              <a:cxnLst/>
              <a:rect l="l" t="t" r="r" b="b"/>
              <a:pathLst>
                <a:path w="1523" h="20965" extrusionOk="0">
                  <a:moveTo>
                    <a:pt x="0" y="1"/>
                  </a:moveTo>
                  <a:lnTo>
                    <a:pt x="879" y="20965"/>
                  </a:lnTo>
                  <a:lnTo>
                    <a:pt x="1523" y="20965"/>
                  </a:lnTo>
                  <a:lnTo>
                    <a:pt x="7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53" name="Google Shape;453;p32"/>
            <p:cNvSpPr/>
            <p:nvPr/>
          </p:nvSpPr>
          <p:spPr>
            <a:xfrm>
              <a:off x="3444912" y="3192001"/>
              <a:ext cx="192723" cy="170108"/>
            </a:xfrm>
            <a:custGeom>
              <a:avLst/>
              <a:gdLst/>
              <a:ahLst/>
              <a:cxnLst/>
              <a:rect l="l" t="t" r="r" b="b"/>
              <a:pathLst>
                <a:path w="3119" h="2753" extrusionOk="0">
                  <a:moveTo>
                    <a:pt x="2899" y="1"/>
                  </a:moveTo>
                  <a:lnTo>
                    <a:pt x="0" y="2387"/>
                  </a:lnTo>
                  <a:lnTo>
                    <a:pt x="293" y="2753"/>
                  </a:lnTo>
                  <a:lnTo>
                    <a:pt x="3119" y="147"/>
                  </a:lnTo>
                  <a:lnTo>
                    <a:pt x="28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54" name="Google Shape;454;p32"/>
            <p:cNvSpPr/>
            <p:nvPr/>
          </p:nvSpPr>
          <p:spPr>
            <a:xfrm>
              <a:off x="3243160" y="3201022"/>
              <a:ext cx="201806" cy="158368"/>
            </a:xfrm>
            <a:custGeom>
              <a:avLst/>
              <a:gdLst/>
              <a:ahLst/>
              <a:cxnLst/>
              <a:rect l="l" t="t" r="r" b="b"/>
              <a:pathLst>
                <a:path w="3266" h="2563" extrusionOk="0">
                  <a:moveTo>
                    <a:pt x="89" y="1"/>
                  </a:moveTo>
                  <a:lnTo>
                    <a:pt x="1" y="235"/>
                  </a:lnTo>
                  <a:lnTo>
                    <a:pt x="2958" y="2563"/>
                  </a:lnTo>
                  <a:lnTo>
                    <a:pt x="3265" y="2197"/>
                  </a:lnTo>
                  <a:lnTo>
                    <a:pt x="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55" name="Google Shape;455;p32"/>
            <p:cNvSpPr/>
            <p:nvPr/>
          </p:nvSpPr>
          <p:spPr>
            <a:xfrm>
              <a:off x="1568769" y="3150415"/>
              <a:ext cx="2156533" cy="83293"/>
            </a:xfrm>
            <a:custGeom>
              <a:avLst/>
              <a:gdLst/>
              <a:ahLst/>
              <a:cxnLst/>
              <a:rect l="l" t="t" r="r" b="b"/>
              <a:pathLst>
                <a:path w="34901" h="1348" extrusionOk="0">
                  <a:moveTo>
                    <a:pt x="0" y="0"/>
                  </a:moveTo>
                  <a:lnTo>
                    <a:pt x="146" y="1347"/>
                  </a:lnTo>
                  <a:lnTo>
                    <a:pt x="34901" y="952"/>
                  </a:lnTo>
                  <a:lnTo>
                    <a:pt x="349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56" name="Google Shape;456;p32"/>
            <p:cNvSpPr/>
            <p:nvPr/>
          </p:nvSpPr>
          <p:spPr>
            <a:xfrm>
              <a:off x="1813900" y="3209179"/>
              <a:ext cx="94106" cy="1295427"/>
            </a:xfrm>
            <a:custGeom>
              <a:avLst/>
              <a:gdLst/>
              <a:ahLst/>
              <a:cxnLst/>
              <a:rect l="l" t="t" r="r" b="b"/>
              <a:pathLst>
                <a:path w="1523" h="20965" extrusionOk="0">
                  <a:moveTo>
                    <a:pt x="0" y="1"/>
                  </a:moveTo>
                  <a:lnTo>
                    <a:pt x="879" y="20965"/>
                  </a:lnTo>
                  <a:lnTo>
                    <a:pt x="1523" y="20965"/>
                  </a:lnTo>
                  <a:lnTo>
                    <a:pt x="7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57" name="Google Shape;457;p32"/>
            <p:cNvSpPr/>
            <p:nvPr/>
          </p:nvSpPr>
          <p:spPr>
            <a:xfrm>
              <a:off x="1849184" y="3192001"/>
              <a:ext cx="193650" cy="170108"/>
            </a:xfrm>
            <a:custGeom>
              <a:avLst/>
              <a:gdLst/>
              <a:ahLst/>
              <a:cxnLst/>
              <a:rect l="l" t="t" r="r" b="b"/>
              <a:pathLst>
                <a:path w="3134" h="2753" extrusionOk="0">
                  <a:moveTo>
                    <a:pt x="2914" y="1"/>
                  </a:moveTo>
                  <a:lnTo>
                    <a:pt x="0" y="2387"/>
                  </a:lnTo>
                  <a:lnTo>
                    <a:pt x="293" y="2753"/>
                  </a:lnTo>
                  <a:lnTo>
                    <a:pt x="3133" y="147"/>
                  </a:lnTo>
                  <a:lnTo>
                    <a:pt x="29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58" name="Google Shape;458;p32"/>
            <p:cNvSpPr/>
            <p:nvPr/>
          </p:nvSpPr>
          <p:spPr>
            <a:xfrm>
              <a:off x="1647431" y="3201022"/>
              <a:ext cx="201806" cy="158368"/>
            </a:xfrm>
            <a:custGeom>
              <a:avLst/>
              <a:gdLst/>
              <a:ahLst/>
              <a:cxnLst/>
              <a:rect l="l" t="t" r="r" b="b"/>
              <a:pathLst>
                <a:path w="3266" h="2563" extrusionOk="0">
                  <a:moveTo>
                    <a:pt x="103" y="1"/>
                  </a:moveTo>
                  <a:lnTo>
                    <a:pt x="1" y="235"/>
                  </a:lnTo>
                  <a:lnTo>
                    <a:pt x="2973" y="2563"/>
                  </a:lnTo>
                  <a:lnTo>
                    <a:pt x="3265" y="2197"/>
                  </a:lnTo>
                  <a:lnTo>
                    <a:pt x="1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59" name="Google Shape;459;p32"/>
            <p:cNvSpPr/>
            <p:nvPr/>
          </p:nvSpPr>
          <p:spPr>
            <a:xfrm>
              <a:off x="1810254" y="2852762"/>
              <a:ext cx="695694" cy="299496"/>
            </a:xfrm>
            <a:custGeom>
              <a:avLst/>
              <a:gdLst/>
              <a:ahLst/>
              <a:cxnLst/>
              <a:rect l="l" t="t" r="r" b="b"/>
              <a:pathLst>
                <a:path w="11259" h="4847" extrusionOk="0">
                  <a:moveTo>
                    <a:pt x="5666" y="1"/>
                  </a:moveTo>
                  <a:lnTo>
                    <a:pt x="4466" y="4554"/>
                  </a:lnTo>
                  <a:lnTo>
                    <a:pt x="1" y="4554"/>
                  </a:lnTo>
                  <a:lnTo>
                    <a:pt x="1" y="4846"/>
                  </a:lnTo>
                  <a:lnTo>
                    <a:pt x="9721" y="4773"/>
                  </a:lnTo>
                  <a:lnTo>
                    <a:pt x="112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60" name="Google Shape;460;p32"/>
            <p:cNvSpPr/>
            <p:nvPr/>
          </p:nvSpPr>
          <p:spPr>
            <a:xfrm>
              <a:off x="2270732" y="2977644"/>
              <a:ext cx="63397" cy="62470"/>
            </a:xfrm>
            <a:custGeom>
              <a:avLst/>
              <a:gdLst/>
              <a:ahLst/>
              <a:cxnLst/>
              <a:rect l="l" t="t" r="r" b="b"/>
              <a:pathLst>
                <a:path w="1026" h="1011" extrusionOk="0">
                  <a:moveTo>
                    <a:pt x="513" y="0"/>
                  </a:moveTo>
                  <a:cubicBezTo>
                    <a:pt x="235" y="0"/>
                    <a:pt x="0" y="220"/>
                    <a:pt x="0" y="512"/>
                  </a:cubicBezTo>
                  <a:cubicBezTo>
                    <a:pt x="0" y="791"/>
                    <a:pt x="235" y="1010"/>
                    <a:pt x="513" y="1010"/>
                  </a:cubicBezTo>
                  <a:cubicBezTo>
                    <a:pt x="791" y="1010"/>
                    <a:pt x="1025" y="791"/>
                    <a:pt x="1025" y="512"/>
                  </a:cubicBezTo>
                  <a:cubicBezTo>
                    <a:pt x="1025" y="220"/>
                    <a:pt x="791" y="0"/>
                    <a:pt x="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461" name="Google Shape;461;p32"/>
          <p:cNvSpPr/>
          <p:nvPr/>
        </p:nvSpPr>
        <p:spPr>
          <a:xfrm>
            <a:off x="4590818" y="2361390"/>
            <a:ext cx="30833" cy="15880"/>
          </a:xfrm>
          <a:custGeom>
            <a:avLst/>
            <a:gdLst/>
            <a:ahLst/>
            <a:cxnLst/>
            <a:rect l="l" t="t" r="r" b="b"/>
            <a:pathLst>
              <a:path w="499" h="257" extrusionOk="0">
                <a:moveTo>
                  <a:pt x="458" y="1"/>
                </a:moveTo>
                <a:cubicBezTo>
                  <a:pt x="426" y="1"/>
                  <a:pt x="334" y="39"/>
                  <a:pt x="220" y="77"/>
                </a:cubicBezTo>
                <a:cubicBezTo>
                  <a:pt x="88" y="165"/>
                  <a:pt x="0" y="238"/>
                  <a:pt x="0" y="252"/>
                </a:cubicBezTo>
                <a:cubicBezTo>
                  <a:pt x="3" y="255"/>
                  <a:pt x="8" y="256"/>
                  <a:pt x="16" y="256"/>
                </a:cubicBezTo>
                <a:cubicBezTo>
                  <a:pt x="55" y="256"/>
                  <a:pt x="152" y="228"/>
                  <a:pt x="249" y="179"/>
                </a:cubicBezTo>
                <a:cubicBezTo>
                  <a:pt x="381" y="106"/>
                  <a:pt x="498" y="33"/>
                  <a:pt x="469" y="4"/>
                </a:cubicBezTo>
                <a:cubicBezTo>
                  <a:pt x="467" y="2"/>
                  <a:pt x="463" y="1"/>
                  <a:pt x="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nvGrpSpPr>
          <p:cNvPr id="462" name="Google Shape;462;p32"/>
          <p:cNvGrpSpPr/>
          <p:nvPr/>
        </p:nvGrpSpPr>
        <p:grpSpPr>
          <a:xfrm>
            <a:off x="3231325" y="2472164"/>
            <a:ext cx="1074631" cy="1905451"/>
            <a:chOff x="3656165" y="2357127"/>
            <a:chExt cx="1236640" cy="2192697"/>
          </a:xfrm>
        </p:grpSpPr>
        <p:sp>
          <p:nvSpPr>
            <p:cNvPr id="463" name="Google Shape;463;p32"/>
            <p:cNvSpPr/>
            <p:nvPr/>
          </p:nvSpPr>
          <p:spPr>
            <a:xfrm>
              <a:off x="4663462" y="3758229"/>
              <a:ext cx="57959" cy="706507"/>
            </a:xfrm>
            <a:custGeom>
              <a:avLst/>
              <a:gdLst/>
              <a:ahLst/>
              <a:cxnLst/>
              <a:rect l="l" t="t" r="r" b="b"/>
              <a:pathLst>
                <a:path w="938" h="11434" extrusionOk="0">
                  <a:moveTo>
                    <a:pt x="484" y="0"/>
                  </a:moveTo>
                  <a:lnTo>
                    <a:pt x="1" y="11434"/>
                  </a:lnTo>
                  <a:lnTo>
                    <a:pt x="337" y="11434"/>
                  </a:lnTo>
                  <a:lnTo>
                    <a:pt x="937" y="59"/>
                  </a:lnTo>
                  <a:lnTo>
                    <a:pt x="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64" name="Google Shape;464;p32"/>
            <p:cNvSpPr/>
            <p:nvPr/>
          </p:nvSpPr>
          <p:spPr>
            <a:xfrm>
              <a:off x="3824298" y="4391501"/>
              <a:ext cx="330268" cy="102262"/>
            </a:xfrm>
            <a:custGeom>
              <a:avLst/>
              <a:gdLst/>
              <a:ahLst/>
              <a:cxnLst/>
              <a:rect l="l" t="t" r="r" b="b"/>
              <a:pathLst>
                <a:path w="5345" h="1655" extrusionOk="0">
                  <a:moveTo>
                    <a:pt x="1025" y="1"/>
                  </a:moveTo>
                  <a:lnTo>
                    <a:pt x="1245" y="1025"/>
                  </a:lnTo>
                  <a:cubicBezTo>
                    <a:pt x="1245" y="1025"/>
                    <a:pt x="1" y="1655"/>
                    <a:pt x="689" y="1655"/>
                  </a:cubicBezTo>
                  <a:lnTo>
                    <a:pt x="5344" y="1655"/>
                  </a:lnTo>
                  <a:lnTo>
                    <a:pt x="50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65" name="Google Shape;465;p32"/>
            <p:cNvSpPr/>
            <p:nvPr/>
          </p:nvSpPr>
          <p:spPr>
            <a:xfrm>
              <a:off x="3656165" y="4448488"/>
              <a:ext cx="330268" cy="101336"/>
            </a:xfrm>
            <a:custGeom>
              <a:avLst/>
              <a:gdLst/>
              <a:ahLst/>
              <a:cxnLst/>
              <a:rect l="l" t="t" r="r" b="b"/>
              <a:pathLst>
                <a:path w="5345" h="1640" extrusionOk="0">
                  <a:moveTo>
                    <a:pt x="1025" y="0"/>
                  </a:moveTo>
                  <a:lnTo>
                    <a:pt x="1245" y="1025"/>
                  </a:lnTo>
                  <a:cubicBezTo>
                    <a:pt x="1245" y="1025"/>
                    <a:pt x="1" y="1640"/>
                    <a:pt x="703" y="1640"/>
                  </a:cubicBezTo>
                  <a:lnTo>
                    <a:pt x="5344" y="1640"/>
                  </a:lnTo>
                  <a:lnTo>
                    <a:pt x="50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66" name="Google Shape;466;p32"/>
            <p:cNvSpPr/>
            <p:nvPr/>
          </p:nvSpPr>
          <p:spPr>
            <a:xfrm>
              <a:off x="3845255" y="3386522"/>
              <a:ext cx="980607" cy="1054755"/>
            </a:xfrm>
            <a:custGeom>
              <a:avLst/>
              <a:gdLst/>
              <a:ahLst/>
              <a:cxnLst/>
              <a:rect l="l" t="t" r="r" b="b"/>
              <a:pathLst>
                <a:path w="15870" h="17070" extrusionOk="0">
                  <a:moveTo>
                    <a:pt x="2760" y="0"/>
                  </a:moveTo>
                  <a:cubicBezTo>
                    <a:pt x="1" y="0"/>
                    <a:pt x="512" y="17070"/>
                    <a:pt x="512" y="17070"/>
                  </a:cubicBezTo>
                  <a:lnTo>
                    <a:pt x="4933" y="17070"/>
                  </a:lnTo>
                  <a:cubicBezTo>
                    <a:pt x="4933" y="17070"/>
                    <a:pt x="5168" y="6295"/>
                    <a:pt x="5197" y="5402"/>
                  </a:cubicBezTo>
                  <a:cubicBezTo>
                    <a:pt x="5205" y="5232"/>
                    <a:pt x="5346" y="5168"/>
                    <a:pt x="5594" y="5168"/>
                  </a:cubicBezTo>
                  <a:cubicBezTo>
                    <a:pt x="6381" y="5168"/>
                    <a:pt x="8241" y="5818"/>
                    <a:pt x="10331" y="5818"/>
                  </a:cubicBezTo>
                  <a:cubicBezTo>
                    <a:pt x="11158" y="5818"/>
                    <a:pt x="12021" y="5716"/>
                    <a:pt x="12868" y="5431"/>
                  </a:cubicBezTo>
                  <a:cubicBezTo>
                    <a:pt x="15869" y="4436"/>
                    <a:pt x="14478" y="952"/>
                    <a:pt x="14478" y="952"/>
                  </a:cubicBezTo>
                  <a:cubicBezTo>
                    <a:pt x="14478" y="952"/>
                    <a:pt x="4933" y="44"/>
                    <a:pt x="2767" y="0"/>
                  </a:cubicBezTo>
                  <a:cubicBezTo>
                    <a:pt x="2764" y="0"/>
                    <a:pt x="2762" y="0"/>
                    <a:pt x="2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67" name="Google Shape;467;p32"/>
            <p:cNvSpPr/>
            <p:nvPr/>
          </p:nvSpPr>
          <p:spPr>
            <a:xfrm>
              <a:off x="3845255" y="3386522"/>
              <a:ext cx="980607" cy="1054755"/>
            </a:xfrm>
            <a:custGeom>
              <a:avLst/>
              <a:gdLst/>
              <a:ahLst/>
              <a:cxnLst/>
              <a:rect l="l" t="t" r="r" b="b"/>
              <a:pathLst>
                <a:path w="15870" h="17070" extrusionOk="0">
                  <a:moveTo>
                    <a:pt x="2760" y="0"/>
                  </a:moveTo>
                  <a:cubicBezTo>
                    <a:pt x="1" y="0"/>
                    <a:pt x="512" y="17070"/>
                    <a:pt x="512" y="17070"/>
                  </a:cubicBezTo>
                  <a:lnTo>
                    <a:pt x="4933" y="17070"/>
                  </a:lnTo>
                  <a:cubicBezTo>
                    <a:pt x="4933" y="17070"/>
                    <a:pt x="5168" y="6295"/>
                    <a:pt x="5197" y="5402"/>
                  </a:cubicBezTo>
                  <a:cubicBezTo>
                    <a:pt x="5205" y="5232"/>
                    <a:pt x="5346" y="5168"/>
                    <a:pt x="5594" y="5168"/>
                  </a:cubicBezTo>
                  <a:cubicBezTo>
                    <a:pt x="6381" y="5168"/>
                    <a:pt x="8241" y="5818"/>
                    <a:pt x="10331" y="5818"/>
                  </a:cubicBezTo>
                  <a:cubicBezTo>
                    <a:pt x="11158" y="5818"/>
                    <a:pt x="12021" y="5716"/>
                    <a:pt x="12868" y="5431"/>
                  </a:cubicBezTo>
                  <a:cubicBezTo>
                    <a:pt x="15869" y="4436"/>
                    <a:pt x="14478" y="952"/>
                    <a:pt x="14478" y="952"/>
                  </a:cubicBezTo>
                  <a:cubicBezTo>
                    <a:pt x="14478" y="952"/>
                    <a:pt x="4933" y="44"/>
                    <a:pt x="2767" y="0"/>
                  </a:cubicBezTo>
                  <a:cubicBezTo>
                    <a:pt x="2764" y="0"/>
                    <a:pt x="2762" y="0"/>
                    <a:pt x="2760" y="0"/>
                  </a:cubicBezTo>
                  <a:close/>
                </a:path>
              </a:pathLst>
            </a:custGeom>
            <a:solidFill>
              <a:srgbClr val="151F29">
                <a:alpha val="18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68" name="Google Shape;468;p32"/>
            <p:cNvSpPr/>
            <p:nvPr/>
          </p:nvSpPr>
          <p:spPr>
            <a:xfrm>
              <a:off x="3673355" y="3427210"/>
              <a:ext cx="980607" cy="1054755"/>
            </a:xfrm>
            <a:custGeom>
              <a:avLst/>
              <a:gdLst/>
              <a:ahLst/>
              <a:cxnLst/>
              <a:rect l="l" t="t" r="r" b="b"/>
              <a:pathLst>
                <a:path w="15870" h="17070" extrusionOk="0">
                  <a:moveTo>
                    <a:pt x="2760" y="0"/>
                  </a:moveTo>
                  <a:cubicBezTo>
                    <a:pt x="1" y="0"/>
                    <a:pt x="512" y="17070"/>
                    <a:pt x="512" y="17070"/>
                  </a:cubicBezTo>
                  <a:lnTo>
                    <a:pt x="4933" y="17070"/>
                  </a:lnTo>
                  <a:cubicBezTo>
                    <a:pt x="4933" y="17070"/>
                    <a:pt x="5168" y="6295"/>
                    <a:pt x="5197" y="5402"/>
                  </a:cubicBezTo>
                  <a:cubicBezTo>
                    <a:pt x="5205" y="5232"/>
                    <a:pt x="5346" y="5168"/>
                    <a:pt x="5594" y="5168"/>
                  </a:cubicBezTo>
                  <a:cubicBezTo>
                    <a:pt x="6381" y="5168"/>
                    <a:pt x="8241" y="5818"/>
                    <a:pt x="10331" y="5818"/>
                  </a:cubicBezTo>
                  <a:cubicBezTo>
                    <a:pt x="11158" y="5818"/>
                    <a:pt x="12021" y="5716"/>
                    <a:pt x="12868" y="5431"/>
                  </a:cubicBezTo>
                  <a:cubicBezTo>
                    <a:pt x="15869" y="4436"/>
                    <a:pt x="14478" y="952"/>
                    <a:pt x="14478" y="952"/>
                  </a:cubicBezTo>
                  <a:cubicBezTo>
                    <a:pt x="14478" y="952"/>
                    <a:pt x="4933" y="44"/>
                    <a:pt x="2767" y="0"/>
                  </a:cubicBezTo>
                  <a:cubicBezTo>
                    <a:pt x="2764" y="0"/>
                    <a:pt x="2762" y="0"/>
                    <a:pt x="2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69" name="Google Shape;469;p32"/>
            <p:cNvSpPr/>
            <p:nvPr/>
          </p:nvSpPr>
          <p:spPr>
            <a:xfrm>
              <a:off x="3930282" y="3468830"/>
              <a:ext cx="810561" cy="1001431"/>
            </a:xfrm>
            <a:custGeom>
              <a:avLst/>
              <a:gdLst/>
              <a:ahLst/>
              <a:cxnLst/>
              <a:rect l="l" t="t" r="r" b="b"/>
              <a:pathLst>
                <a:path w="13118" h="16207" extrusionOk="0">
                  <a:moveTo>
                    <a:pt x="13000" y="0"/>
                  </a:moveTo>
                  <a:cubicBezTo>
                    <a:pt x="13000" y="1"/>
                    <a:pt x="13029" y="89"/>
                    <a:pt x="13044" y="278"/>
                  </a:cubicBezTo>
                  <a:cubicBezTo>
                    <a:pt x="13088" y="439"/>
                    <a:pt x="13088" y="718"/>
                    <a:pt x="13015" y="1040"/>
                  </a:cubicBezTo>
                  <a:cubicBezTo>
                    <a:pt x="12927" y="1376"/>
                    <a:pt x="12751" y="1757"/>
                    <a:pt x="12444" y="2123"/>
                  </a:cubicBezTo>
                  <a:cubicBezTo>
                    <a:pt x="12283" y="2313"/>
                    <a:pt x="12092" y="2489"/>
                    <a:pt x="11873" y="2650"/>
                  </a:cubicBezTo>
                  <a:cubicBezTo>
                    <a:pt x="11653" y="2826"/>
                    <a:pt x="11404" y="2972"/>
                    <a:pt x="11126" y="3075"/>
                  </a:cubicBezTo>
                  <a:cubicBezTo>
                    <a:pt x="10584" y="3309"/>
                    <a:pt x="9911" y="3441"/>
                    <a:pt x="9208" y="3514"/>
                  </a:cubicBezTo>
                  <a:cubicBezTo>
                    <a:pt x="8491" y="3587"/>
                    <a:pt x="7715" y="3646"/>
                    <a:pt x="6925" y="3675"/>
                  </a:cubicBezTo>
                  <a:cubicBezTo>
                    <a:pt x="6289" y="3703"/>
                    <a:pt x="5631" y="3719"/>
                    <a:pt x="4955" y="3719"/>
                  </a:cubicBezTo>
                  <a:cubicBezTo>
                    <a:pt x="3903" y="3719"/>
                    <a:pt x="2807" y="3682"/>
                    <a:pt x="1684" y="3602"/>
                  </a:cubicBezTo>
                  <a:cubicBezTo>
                    <a:pt x="1616" y="3597"/>
                    <a:pt x="1547" y="3594"/>
                    <a:pt x="1476" y="3594"/>
                  </a:cubicBezTo>
                  <a:cubicBezTo>
                    <a:pt x="1318" y="3594"/>
                    <a:pt x="1153" y="3610"/>
                    <a:pt x="981" y="3660"/>
                  </a:cubicBezTo>
                  <a:cubicBezTo>
                    <a:pt x="761" y="3719"/>
                    <a:pt x="542" y="3880"/>
                    <a:pt x="454" y="4099"/>
                  </a:cubicBezTo>
                  <a:cubicBezTo>
                    <a:pt x="366" y="4319"/>
                    <a:pt x="351" y="4553"/>
                    <a:pt x="337" y="4773"/>
                  </a:cubicBezTo>
                  <a:cubicBezTo>
                    <a:pt x="337" y="4992"/>
                    <a:pt x="308" y="5212"/>
                    <a:pt x="308" y="5432"/>
                  </a:cubicBezTo>
                  <a:cubicBezTo>
                    <a:pt x="293" y="6310"/>
                    <a:pt x="264" y="7159"/>
                    <a:pt x="234" y="7964"/>
                  </a:cubicBezTo>
                  <a:cubicBezTo>
                    <a:pt x="176" y="9575"/>
                    <a:pt x="146" y="11024"/>
                    <a:pt x="117" y="12239"/>
                  </a:cubicBezTo>
                  <a:cubicBezTo>
                    <a:pt x="73" y="13469"/>
                    <a:pt x="59" y="14435"/>
                    <a:pt x="44" y="15138"/>
                  </a:cubicBezTo>
                  <a:cubicBezTo>
                    <a:pt x="15" y="15489"/>
                    <a:pt x="15" y="15738"/>
                    <a:pt x="15" y="15928"/>
                  </a:cubicBezTo>
                  <a:cubicBezTo>
                    <a:pt x="29" y="15738"/>
                    <a:pt x="29" y="15474"/>
                    <a:pt x="59" y="15138"/>
                  </a:cubicBezTo>
                  <a:cubicBezTo>
                    <a:pt x="88" y="14435"/>
                    <a:pt x="132" y="13454"/>
                    <a:pt x="161" y="12239"/>
                  </a:cubicBezTo>
                  <a:cubicBezTo>
                    <a:pt x="205" y="11024"/>
                    <a:pt x="249" y="9575"/>
                    <a:pt x="308" y="7964"/>
                  </a:cubicBezTo>
                  <a:cubicBezTo>
                    <a:pt x="322" y="7159"/>
                    <a:pt x="351" y="6310"/>
                    <a:pt x="381" y="5432"/>
                  </a:cubicBezTo>
                  <a:cubicBezTo>
                    <a:pt x="381" y="5212"/>
                    <a:pt x="395" y="4992"/>
                    <a:pt x="395" y="4773"/>
                  </a:cubicBezTo>
                  <a:cubicBezTo>
                    <a:pt x="425" y="4553"/>
                    <a:pt x="439" y="4334"/>
                    <a:pt x="527" y="4143"/>
                  </a:cubicBezTo>
                  <a:cubicBezTo>
                    <a:pt x="615" y="3938"/>
                    <a:pt x="791" y="3792"/>
                    <a:pt x="1010" y="3733"/>
                  </a:cubicBezTo>
                  <a:cubicBezTo>
                    <a:pt x="1178" y="3689"/>
                    <a:pt x="1346" y="3670"/>
                    <a:pt x="1520" y="3670"/>
                  </a:cubicBezTo>
                  <a:cubicBezTo>
                    <a:pt x="1574" y="3670"/>
                    <a:pt x="1628" y="3671"/>
                    <a:pt x="1684" y="3675"/>
                  </a:cubicBezTo>
                  <a:cubicBezTo>
                    <a:pt x="2773" y="3761"/>
                    <a:pt x="3837" y="3796"/>
                    <a:pt x="4855" y="3796"/>
                  </a:cubicBezTo>
                  <a:cubicBezTo>
                    <a:pt x="5575" y="3796"/>
                    <a:pt x="6272" y="3778"/>
                    <a:pt x="6939" y="3748"/>
                  </a:cubicBezTo>
                  <a:cubicBezTo>
                    <a:pt x="7744" y="3719"/>
                    <a:pt x="8506" y="3660"/>
                    <a:pt x="9223" y="3587"/>
                  </a:cubicBezTo>
                  <a:cubicBezTo>
                    <a:pt x="9940" y="3514"/>
                    <a:pt x="10599" y="3367"/>
                    <a:pt x="11155" y="3133"/>
                  </a:cubicBezTo>
                  <a:cubicBezTo>
                    <a:pt x="11448" y="3016"/>
                    <a:pt x="11712" y="2870"/>
                    <a:pt x="11931" y="2709"/>
                  </a:cubicBezTo>
                  <a:cubicBezTo>
                    <a:pt x="12151" y="2548"/>
                    <a:pt x="12356" y="2343"/>
                    <a:pt x="12502" y="2167"/>
                  </a:cubicBezTo>
                  <a:cubicBezTo>
                    <a:pt x="12810" y="1772"/>
                    <a:pt x="12971" y="1376"/>
                    <a:pt x="13044" y="1040"/>
                  </a:cubicBezTo>
                  <a:cubicBezTo>
                    <a:pt x="13117" y="718"/>
                    <a:pt x="13102" y="439"/>
                    <a:pt x="13073" y="264"/>
                  </a:cubicBezTo>
                  <a:cubicBezTo>
                    <a:pt x="13030" y="89"/>
                    <a:pt x="13000" y="1"/>
                    <a:pt x="13000" y="0"/>
                  </a:cubicBezTo>
                  <a:close/>
                  <a:moveTo>
                    <a:pt x="15" y="15928"/>
                  </a:moveTo>
                  <a:cubicBezTo>
                    <a:pt x="15" y="16016"/>
                    <a:pt x="15" y="16074"/>
                    <a:pt x="0" y="16133"/>
                  </a:cubicBezTo>
                  <a:cubicBezTo>
                    <a:pt x="15" y="16177"/>
                    <a:pt x="15" y="16206"/>
                    <a:pt x="15" y="16206"/>
                  </a:cubicBezTo>
                  <a:lnTo>
                    <a:pt x="15" y="16133"/>
                  </a:lnTo>
                  <a:lnTo>
                    <a:pt x="15" y="15928"/>
                  </a:lnTo>
                  <a:close/>
                </a:path>
              </a:pathLst>
            </a:custGeom>
            <a:solidFill>
              <a:srgbClr val="954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70" name="Google Shape;470;p32"/>
            <p:cNvSpPr/>
            <p:nvPr/>
          </p:nvSpPr>
          <p:spPr>
            <a:xfrm>
              <a:off x="4331933" y="2366890"/>
              <a:ext cx="281330" cy="401511"/>
            </a:xfrm>
            <a:custGeom>
              <a:avLst/>
              <a:gdLst/>
              <a:ahLst/>
              <a:cxnLst/>
              <a:rect l="l" t="t" r="r" b="b"/>
              <a:pathLst>
                <a:path w="4553" h="6498" extrusionOk="0">
                  <a:moveTo>
                    <a:pt x="2505" y="0"/>
                  </a:moveTo>
                  <a:cubicBezTo>
                    <a:pt x="2462" y="0"/>
                    <a:pt x="2418" y="1"/>
                    <a:pt x="2372" y="2"/>
                  </a:cubicBezTo>
                  <a:lnTo>
                    <a:pt x="1039" y="32"/>
                  </a:lnTo>
                  <a:cubicBezTo>
                    <a:pt x="1039" y="32"/>
                    <a:pt x="278" y="32"/>
                    <a:pt x="249" y="398"/>
                  </a:cubicBezTo>
                  <a:cubicBezTo>
                    <a:pt x="249" y="398"/>
                    <a:pt x="0" y="4936"/>
                    <a:pt x="1449" y="5009"/>
                  </a:cubicBezTo>
                  <a:lnTo>
                    <a:pt x="2328" y="5009"/>
                  </a:lnTo>
                  <a:lnTo>
                    <a:pt x="2328" y="5653"/>
                  </a:lnTo>
                  <a:cubicBezTo>
                    <a:pt x="2328" y="5873"/>
                    <a:pt x="2430" y="6078"/>
                    <a:pt x="2620" y="6180"/>
                  </a:cubicBezTo>
                  <a:cubicBezTo>
                    <a:pt x="2852" y="6323"/>
                    <a:pt x="3208" y="6498"/>
                    <a:pt x="3567" y="6498"/>
                  </a:cubicBezTo>
                  <a:cubicBezTo>
                    <a:pt x="3798" y="6498"/>
                    <a:pt x="4030" y="6425"/>
                    <a:pt x="4231" y="6224"/>
                  </a:cubicBezTo>
                  <a:cubicBezTo>
                    <a:pt x="4450" y="6005"/>
                    <a:pt x="4553" y="5668"/>
                    <a:pt x="4524" y="5360"/>
                  </a:cubicBezTo>
                  <a:lnTo>
                    <a:pt x="4333" y="2945"/>
                  </a:lnTo>
                  <a:lnTo>
                    <a:pt x="3792" y="1613"/>
                  </a:lnTo>
                  <a:lnTo>
                    <a:pt x="3792" y="588"/>
                  </a:lnTo>
                  <a:cubicBezTo>
                    <a:pt x="3792" y="588"/>
                    <a:pt x="3737" y="0"/>
                    <a:pt x="2505" y="0"/>
                  </a:cubicBezTo>
                  <a:close/>
                </a:path>
              </a:pathLst>
            </a:custGeom>
            <a:solidFill>
              <a:srgbClr val="CF8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71" name="Google Shape;471;p32"/>
            <p:cNvSpPr/>
            <p:nvPr/>
          </p:nvSpPr>
          <p:spPr>
            <a:xfrm>
              <a:off x="4219718" y="2705202"/>
              <a:ext cx="547336" cy="757731"/>
            </a:xfrm>
            <a:custGeom>
              <a:avLst/>
              <a:gdLst/>
              <a:ahLst/>
              <a:cxnLst/>
              <a:rect l="l" t="t" r="r" b="b"/>
              <a:pathLst>
                <a:path w="8858" h="12263" extrusionOk="0">
                  <a:moveTo>
                    <a:pt x="4540" y="0"/>
                  </a:moveTo>
                  <a:cubicBezTo>
                    <a:pt x="4182" y="0"/>
                    <a:pt x="3906" y="20"/>
                    <a:pt x="3778" y="61"/>
                  </a:cubicBezTo>
                  <a:cubicBezTo>
                    <a:pt x="2416" y="544"/>
                    <a:pt x="996" y="3794"/>
                    <a:pt x="996" y="3794"/>
                  </a:cubicBezTo>
                  <a:lnTo>
                    <a:pt x="1" y="11319"/>
                  </a:lnTo>
                  <a:cubicBezTo>
                    <a:pt x="1256" y="12101"/>
                    <a:pt x="4090" y="12262"/>
                    <a:pt x="6216" y="12262"/>
                  </a:cubicBezTo>
                  <a:cubicBezTo>
                    <a:pt x="7712" y="12262"/>
                    <a:pt x="8858" y="12183"/>
                    <a:pt x="8858" y="12183"/>
                  </a:cubicBezTo>
                  <a:lnTo>
                    <a:pt x="8506" y="7000"/>
                  </a:lnTo>
                  <a:lnTo>
                    <a:pt x="8301" y="4350"/>
                  </a:lnTo>
                  <a:cubicBezTo>
                    <a:pt x="8536" y="3179"/>
                    <a:pt x="8418" y="2389"/>
                    <a:pt x="8418" y="2389"/>
                  </a:cubicBezTo>
                  <a:lnTo>
                    <a:pt x="8345" y="1950"/>
                  </a:lnTo>
                  <a:cubicBezTo>
                    <a:pt x="8199" y="998"/>
                    <a:pt x="7452" y="251"/>
                    <a:pt x="6501" y="134"/>
                  </a:cubicBezTo>
                  <a:cubicBezTo>
                    <a:pt x="5813" y="46"/>
                    <a:pt x="5083" y="0"/>
                    <a:pt x="45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72" name="Google Shape;472;p32"/>
            <p:cNvSpPr/>
            <p:nvPr/>
          </p:nvSpPr>
          <p:spPr>
            <a:xfrm>
              <a:off x="4303879" y="2357127"/>
              <a:ext cx="316674" cy="277622"/>
            </a:xfrm>
            <a:custGeom>
              <a:avLst/>
              <a:gdLst/>
              <a:ahLst/>
              <a:cxnLst/>
              <a:rect l="l" t="t" r="r" b="b"/>
              <a:pathLst>
                <a:path w="5125" h="4493" extrusionOk="0">
                  <a:moveTo>
                    <a:pt x="2778" y="1"/>
                  </a:moveTo>
                  <a:cubicBezTo>
                    <a:pt x="2098" y="1"/>
                    <a:pt x="1417" y="81"/>
                    <a:pt x="761" y="234"/>
                  </a:cubicBezTo>
                  <a:cubicBezTo>
                    <a:pt x="586" y="263"/>
                    <a:pt x="395" y="307"/>
                    <a:pt x="249" y="409"/>
                  </a:cubicBezTo>
                  <a:cubicBezTo>
                    <a:pt x="103" y="497"/>
                    <a:pt x="0" y="687"/>
                    <a:pt x="15" y="863"/>
                  </a:cubicBezTo>
                  <a:cubicBezTo>
                    <a:pt x="29" y="1053"/>
                    <a:pt x="176" y="1200"/>
                    <a:pt x="337" y="1244"/>
                  </a:cubicBezTo>
                  <a:cubicBezTo>
                    <a:pt x="407" y="1265"/>
                    <a:pt x="475" y="1275"/>
                    <a:pt x="541" y="1275"/>
                  </a:cubicBezTo>
                  <a:cubicBezTo>
                    <a:pt x="656" y="1275"/>
                    <a:pt x="767" y="1246"/>
                    <a:pt x="879" y="1200"/>
                  </a:cubicBezTo>
                  <a:lnTo>
                    <a:pt x="879" y="1200"/>
                  </a:lnTo>
                  <a:cubicBezTo>
                    <a:pt x="732" y="1273"/>
                    <a:pt x="732" y="1507"/>
                    <a:pt x="849" y="1595"/>
                  </a:cubicBezTo>
                  <a:cubicBezTo>
                    <a:pt x="906" y="1639"/>
                    <a:pt x="973" y="1659"/>
                    <a:pt x="1041" y="1659"/>
                  </a:cubicBezTo>
                  <a:cubicBezTo>
                    <a:pt x="1131" y="1659"/>
                    <a:pt x="1222" y="1624"/>
                    <a:pt x="1288" y="1566"/>
                  </a:cubicBezTo>
                  <a:cubicBezTo>
                    <a:pt x="1406" y="1449"/>
                    <a:pt x="1479" y="1288"/>
                    <a:pt x="1508" y="1141"/>
                  </a:cubicBezTo>
                  <a:cubicBezTo>
                    <a:pt x="1684" y="1932"/>
                    <a:pt x="1859" y="2737"/>
                    <a:pt x="2313" y="3410"/>
                  </a:cubicBezTo>
                  <a:cubicBezTo>
                    <a:pt x="2715" y="4012"/>
                    <a:pt x="3409" y="4492"/>
                    <a:pt x="4141" y="4492"/>
                  </a:cubicBezTo>
                  <a:cubicBezTo>
                    <a:pt x="4209" y="4492"/>
                    <a:pt x="4279" y="4488"/>
                    <a:pt x="4348" y="4479"/>
                  </a:cubicBezTo>
                  <a:lnTo>
                    <a:pt x="4992" y="4333"/>
                  </a:lnTo>
                  <a:cubicBezTo>
                    <a:pt x="5124" y="3118"/>
                    <a:pt x="5007" y="2181"/>
                    <a:pt x="4904" y="966"/>
                  </a:cubicBezTo>
                  <a:cubicBezTo>
                    <a:pt x="4875" y="746"/>
                    <a:pt x="4421" y="482"/>
                    <a:pt x="4275" y="321"/>
                  </a:cubicBezTo>
                  <a:cubicBezTo>
                    <a:pt x="4099" y="102"/>
                    <a:pt x="3763" y="43"/>
                    <a:pt x="3470" y="29"/>
                  </a:cubicBezTo>
                  <a:cubicBezTo>
                    <a:pt x="3240" y="10"/>
                    <a:pt x="3009" y="1"/>
                    <a:pt x="2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73" name="Google Shape;473;p32"/>
            <p:cNvSpPr/>
            <p:nvPr/>
          </p:nvSpPr>
          <p:spPr>
            <a:xfrm>
              <a:off x="4417824" y="2518837"/>
              <a:ext cx="73345" cy="80265"/>
            </a:xfrm>
            <a:custGeom>
              <a:avLst/>
              <a:gdLst/>
              <a:ahLst/>
              <a:cxnLst/>
              <a:rect l="l" t="t" r="r" b="b"/>
              <a:pathLst>
                <a:path w="1187" h="1299" extrusionOk="0">
                  <a:moveTo>
                    <a:pt x="59" y="47"/>
                  </a:moveTo>
                  <a:lnTo>
                    <a:pt x="31" y="110"/>
                  </a:lnTo>
                  <a:lnTo>
                    <a:pt x="31" y="110"/>
                  </a:lnTo>
                  <a:cubicBezTo>
                    <a:pt x="40" y="107"/>
                    <a:pt x="49" y="104"/>
                    <a:pt x="58" y="101"/>
                  </a:cubicBezTo>
                  <a:lnTo>
                    <a:pt x="58" y="101"/>
                  </a:lnTo>
                  <a:cubicBezTo>
                    <a:pt x="59" y="83"/>
                    <a:pt x="59" y="65"/>
                    <a:pt x="59" y="47"/>
                  </a:cubicBezTo>
                  <a:close/>
                  <a:moveTo>
                    <a:pt x="31" y="110"/>
                  </a:moveTo>
                  <a:cubicBezTo>
                    <a:pt x="21" y="113"/>
                    <a:pt x="11" y="117"/>
                    <a:pt x="1" y="120"/>
                  </a:cubicBezTo>
                  <a:lnTo>
                    <a:pt x="1" y="178"/>
                  </a:lnTo>
                  <a:lnTo>
                    <a:pt x="31" y="110"/>
                  </a:lnTo>
                  <a:close/>
                  <a:moveTo>
                    <a:pt x="605" y="1"/>
                  </a:moveTo>
                  <a:cubicBezTo>
                    <a:pt x="425" y="1"/>
                    <a:pt x="238" y="44"/>
                    <a:pt x="58" y="101"/>
                  </a:cubicBezTo>
                  <a:lnTo>
                    <a:pt x="58" y="101"/>
                  </a:lnTo>
                  <a:cubicBezTo>
                    <a:pt x="54" y="264"/>
                    <a:pt x="30" y="448"/>
                    <a:pt x="30" y="632"/>
                  </a:cubicBezTo>
                  <a:cubicBezTo>
                    <a:pt x="30" y="852"/>
                    <a:pt x="30" y="1086"/>
                    <a:pt x="206" y="1218"/>
                  </a:cubicBezTo>
                  <a:cubicBezTo>
                    <a:pt x="269" y="1273"/>
                    <a:pt x="354" y="1299"/>
                    <a:pt x="442" y="1299"/>
                  </a:cubicBezTo>
                  <a:cubicBezTo>
                    <a:pt x="516" y="1299"/>
                    <a:pt x="593" y="1281"/>
                    <a:pt x="660" y="1247"/>
                  </a:cubicBezTo>
                  <a:cubicBezTo>
                    <a:pt x="806" y="1174"/>
                    <a:pt x="908" y="1057"/>
                    <a:pt x="1011" y="925"/>
                  </a:cubicBezTo>
                  <a:cubicBezTo>
                    <a:pt x="1099" y="779"/>
                    <a:pt x="1187" y="618"/>
                    <a:pt x="1172" y="427"/>
                  </a:cubicBezTo>
                  <a:cubicBezTo>
                    <a:pt x="1128" y="193"/>
                    <a:pt x="908" y="47"/>
                    <a:pt x="674" y="3"/>
                  </a:cubicBezTo>
                  <a:cubicBezTo>
                    <a:pt x="651" y="1"/>
                    <a:pt x="628" y="1"/>
                    <a:pt x="605" y="1"/>
                  </a:cubicBezTo>
                  <a:close/>
                </a:path>
              </a:pathLst>
            </a:custGeom>
            <a:solidFill>
              <a:srgbClr val="CF8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74" name="Google Shape;474;p32"/>
            <p:cNvSpPr/>
            <p:nvPr/>
          </p:nvSpPr>
          <p:spPr>
            <a:xfrm>
              <a:off x="4436856" y="2531566"/>
              <a:ext cx="25396" cy="43438"/>
            </a:xfrm>
            <a:custGeom>
              <a:avLst/>
              <a:gdLst/>
              <a:ahLst/>
              <a:cxnLst/>
              <a:rect l="l" t="t" r="r" b="b"/>
              <a:pathLst>
                <a:path w="411" h="703" extrusionOk="0">
                  <a:moveTo>
                    <a:pt x="256" y="0"/>
                  </a:moveTo>
                  <a:cubicBezTo>
                    <a:pt x="221" y="0"/>
                    <a:pt x="136" y="86"/>
                    <a:pt x="0" y="221"/>
                  </a:cubicBezTo>
                  <a:lnTo>
                    <a:pt x="7" y="228"/>
                  </a:lnTo>
                  <a:lnTo>
                    <a:pt x="7" y="228"/>
                  </a:lnTo>
                  <a:cubicBezTo>
                    <a:pt x="5" y="231"/>
                    <a:pt x="2" y="233"/>
                    <a:pt x="0" y="236"/>
                  </a:cubicBezTo>
                  <a:lnTo>
                    <a:pt x="59" y="295"/>
                  </a:lnTo>
                  <a:cubicBezTo>
                    <a:pt x="73" y="278"/>
                    <a:pt x="86" y="261"/>
                    <a:pt x="99" y="245"/>
                  </a:cubicBezTo>
                  <a:lnTo>
                    <a:pt x="99" y="245"/>
                  </a:lnTo>
                  <a:cubicBezTo>
                    <a:pt x="114" y="239"/>
                    <a:pt x="132" y="236"/>
                    <a:pt x="150" y="236"/>
                  </a:cubicBezTo>
                  <a:cubicBezTo>
                    <a:pt x="191" y="236"/>
                    <a:pt x="234" y="251"/>
                    <a:pt x="264" y="280"/>
                  </a:cubicBezTo>
                  <a:cubicBezTo>
                    <a:pt x="293" y="338"/>
                    <a:pt x="308" y="412"/>
                    <a:pt x="278" y="456"/>
                  </a:cubicBezTo>
                  <a:cubicBezTo>
                    <a:pt x="264" y="514"/>
                    <a:pt x="205" y="558"/>
                    <a:pt x="161" y="587"/>
                  </a:cubicBezTo>
                  <a:cubicBezTo>
                    <a:pt x="73" y="675"/>
                    <a:pt x="0" y="675"/>
                    <a:pt x="0" y="675"/>
                  </a:cubicBezTo>
                  <a:cubicBezTo>
                    <a:pt x="0" y="691"/>
                    <a:pt x="22" y="703"/>
                    <a:pt x="64" y="703"/>
                  </a:cubicBezTo>
                  <a:cubicBezTo>
                    <a:pt x="98" y="703"/>
                    <a:pt x="146" y="695"/>
                    <a:pt x="205" y="675"/>
                  </a:cubicBezTo>
                  <a:cubicBezTo>
                    <a:pt x="264" y="661"/>
                    <a:pt x="337" y="602"/>
                    <a:pt x="366" y="529"/>
                  </a:cubicBezTo>
                  <a:cubicBezTo>
                    <a:pt x="410" y="456"/>
                    <a:pt x="410" y="338"/>
                    <a:pt x="337" y="236"/>
                  </a:cubicBezTo>
                  <a:cubicBezTo>
                    <a:pt x="288" y="187"/>
                    <a:pt x="225" y="165"/>
                    <a:pt x="165" y="165"/>
                  </a:cubicBezTo>
                  <a:cubicBezTo>
                    <a:pt x="164" y="165"/>
                    <a:pt x="163" y="165"/>
                    <a:pt x="163" y="165"/>
                  </a:cubicBezTo>
                  <a:lnTo>
                    <a:pt x="163" y="165"/>
                  </a:lnTo>
                  <a:cubicBezTo>
                    <a:pt x="234" y="73"/>
                    <a:pt x="274" y="12"/>
                    <a:pt x="264" y="2"/>
                  </a:cubicBezTo>
                  <a:cubicBezTo>
                    <a:pt x="262" y="1"/>
                    <a:pt x="259"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75" name="Google Shape;475;p32"/>
            <p:cNvSpPr/>
            <p:nvPr/>
          </p:nvSpPr>
          <p:spPr>
            <a:xfrm>
              <a:off x="4359060" y="2509939"/>
              <a:ext cx="5499" cy="16436"/>
            </a:xfrm>
            <a:custGeom>
              <a:avLst/>
              <a:gdLst/>
              <a:ahLst/>
              <a:cxnLst/>
              <a:rect l="l" t="t" r="r" b="b"/>
              <a:pathLst>
                <a:path w="89" h="266" extrusionOk="0">
                  <a:moveTo>
                    <a:pt x="29" y="0"/>
                  </a:moveTo>
                  <a:cubicBezTo>
                    <a:pt x="15" y="0"/>
                    <a:pt x="0" y="59"/>
                    <a:pt x="0" y="132"/>
                  </a:cubicBezTo>
                  <a:cubicBezTo>
                    <a:pt x="0" y="199"/>
                    <a:pt x="25" y="266"/>
                    <a:pt x="51" y="266"/>
                  </a:cubicBezTo>
                  <a:cubicBezTo>
                    <a:pt x="54" y="266"/>
                    <a:pt x="56" y="265"/>
                    <a:pt x="59" y="264"/>
                  </a:cubicBezTo>
                  <a:cubicBezTo>
                    <a:pt x="73" y="264"/>
                    <a:pt x="88" y="205"/>
                    <a:pt x="88" y="132"/>
                  </a:cubicBezTo>
                  <a:cubicBezTo>
                    <a:pt x="88" y="59"/>
                    <a:pt x="73"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76" name="Google Shape;476;p32"/>
            <p:cNvSpPr/>
            <p:nvPr/>
          </p:nvSpPr>
          <p:spPr>
            <a:xfrm>
              <a:off x="4446805" y="2803946"/>
              <a:ext cx="446000" cy="1024046"/>
            </a:xfrm>
            <a:custGeom>
              <a:avLst/>
              <a:gdLst/>
              <a:ahLst/>
              <a:cxnLst/>
              <a:rect l="l" t="t" r="r" b="b"/>
              <a:pathLst>
                <a:path w="7218" h="16573" extrusionOk="0">
                  <a:moveTo>
                    <a:pt x="2152" y="0"/>
                  </a:moveTo>
                  <a:lnTo>
                    <a:pt x="0" y="16382"/>
                  </a:lnTo>
                  <a:lnTo>
                    <a:pt x="5051" y="16572"/>
                  </a:lnTo>
                  <a:lnTo>
                    <a:pt x="7218" y="205"/>
                  </a:lnTo>
                  <a:lnTo>
                    <a:pt x="21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77" name="Google Shape;477;p32"/>
            <p:cNvSpPr/>
            <p:nvPr/>
          </p:nvSpPr>
          <p:spPr>
            <a:xfrm>
              <a:off x="4084948" y="3742013"/>
              <a:ext cx="597077" cy="86012"/>
            </a:xfrm>
            <a:custGeom>
              <a:avLst/>
              <a:gdLst/>
              <a:ahLst/>
              <a:cxnLst/>
              <a:rect l="l" t="t" r="r" b="b"/>
              <a:pathLst>
                <a:path w="9663" h="1392" extrusionOk="0">
                  <a:moveTo>
                    <a:pt x="0" y="0"/>
                  </a:moveTo>
                  <a:lnTo>
                    <a:pt x="191" y="908"/>
                  </a:lnTo>
                  <a:lnTo>
                    <a:pt x="9428" y="1391"/>
                  </a:lnTo>
                  <a:lnTo>
                    <a:pt x="9663" y="44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78" name="Google Shape;478;p32"/>
            <p:cNvSpPr/>
            <p:nvPr/>
          </p:nvSpPr>
          <p:spPr>
            <a:xfrm>
              <a:off x="4132899" y="3787245"/>
              <a:ext cx="28980" cy="706507"/>
            </a:xfrm>
            <a:custGeom>
              <a:avLst/>
              <a:gdLst/>
              <a:ahLst/>
              <a:cxnLst/>
              <a:rect l="l" t="t" r="r" b="b"/>
              <a:pathLst>
                <a:path w="469" h="11434" extrusionOk="0">
                  <a:moveTo>
                    <a:pt x="0" y="0"/>
                  </a:moveTo>
                  <a:lnTo>
                    <a:pt x="88" y="11434"/>
                  </a:lnTo>
                  <a:lnTo>
                    <a:pt x="425" y="11419"/>
                  </a:lnTo>
                  <a:lnTo>
                    <a:pt x="469" y="15"/>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79" name="Google Shape;479;p32"/>
            <p:cNvSpPr/>
            <p:nvPr/>
          </p:nvSpPr>
          <p:spPr>
            <a:xfrm>
              <a:off x="4147359" y="3788172"/>
              <a:ext cx="552773" cy="499387"/>
            </a:xfrm>
            <a:custGeom>
              <a:avLst/>
              <a:gdLst/>
              <a:ahLst/>
              <a:cxnLst/>
              <a:rect l="l" t="t" r="r" b="b"/>
              <a:pathLst>
                <a:path w="8946" h="8082" extrusionOk="0">
                  <a:moveTo>
                    <a:pt x="235" y="0"/>
                  </a:moveTo>
                  <a:lnTo>
                    <a:pt x="1" y="205"/>
                  </a:lnTo>
                  <a:lnTo>
                    <a:pt x="8945" y="8081"/>
                  </a:lnTo>
                  <a:lnTo>
                    <a:pt x="8945" y="7583"/>
                  </a:lnTo>
                  <a:lnTo>
                    <a:pt x="2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80" name="Google Shape;480;p32"/>
            <p:cNvSpPr/>
            <p:nvPr/>
          </p:nvSpPr>
          <p:spPr>
            <a:xfrm>
              <a:off x="4142848" y="3808069"/>
              <a:ext cx="587129" cy="432406"/>
            </a:xfrm>
            <a:custGeom>
              <a:avLst/>
              <a:gdLst/>
              <a:ahLst/>
              <a:cxnLst/>
              <a:rect l="l" t="t" r="r" b="b"/>
              <a:pathLst>
                <a:path w="9502" h="6998" extrusionOk="0">
                  <a:moveTo>
                    <a:pt x="9209" y="0"/>
                  </a:moveTo>
                  <a:lnTo>
                    <a:pt x="0" y="6720"/>
                  </a:lnTo>
                  <a:lnTo>
                    <a:pt x="74" y="6998"/>
                  </a:lnTo>
                  <a:lnTo>
                    <a:pt x="9443" y="425"/>
                  </a:lnTo>
                  <a:cubicBezTo>
                    <a:pt x="9501" y="366"/>
                    <a:pt x="9501" y="278"/>
                    <a:pt x="9443" y="220"/>
                  </a:cubicBezTo>
                  <a:lnTo>
                    <a:pt x="9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81" name="Google Shape;481;p32"/>
            <p:cNvSpPr/>
            <p:nvPr/>
          </p:nvSpPr>
          <p:spPr>
            <a:xfrm>
              <a:off x="3708632" y="2702545"/>
              <a:ext cx="199952" cy="239066"/>
            </a:xfrm>
            <a:custGeom>
              <a:avLst/>
              <a:gdLst/>
              <a:ahLst/>
              <a:cxnLst/>
              <a:rect l="l" t="t" r="r" b="b"/>
              <a:pathLst>
                <a:path w="3236" h="3869" extrusionOk="0">
                  <a:moveTo>
                    <a:pt x="1037" y="1"/>
                  </a:moveTo>
                  <a:cubicBezTo>
                    <a:pt x="1007" y="1"/>
                    <a:pt x="983" y="10"/>
                    <a:pt x="967" y="31"/>
                  </a:cubicBezTo>
                  <a:cubicBezTo>
                    <a:pt x="791" y="309"/>
                    <a:pt x="1874" y="1436"/>
                    <a:pt x="1874" y="1436"/>
                  </a:cubicBezTo>
                  <a:cubicBezTo>
                    <a:pt x="1874" y="1436"/>
                    <a:pt x="943" y="600"/>
                    <a:pt x="601" y="600"/>
                  </a:cubicBezTo>
                  <a:cubicBezTo>
                    <a:pt x="564" y="600"/>
                    <a:pt x="534" y="610"/>
                    <a:pt x="513" y="631"/>
                  </a:cubicBezTo>
                  <a:cubicBezTo>
                    <a:pt x="293" y="851"/>
                    <a:pt x="1259" y="1832"/>
                    <a:pt x="1259" y="1832"/>
                  </a:cubicBezTo>
                  <a:cubicBezTo>
                    <a:pt x="1259" y="1832"/>
                    <a:pt x="450" y="1091"/>
                    <a:pt x="249" y="1091"/>
                  </a:cubicBezTo>
                  <a:cubicBezTo>
                    <a:pt x="224" y="1091"/>
                    <a:pt x="209" y="1103"/>
                    <a:pt x="205" y="1129"/>
                  </a:cubicBezTo>
                  <a:cubicBezTo>
                    <a:pt x="161" y="1363"/>
                    <a:pt x="747" y="2154"/>
                    <a:pt x="747" y="2154"/>
                  </a:cubicBezTo>
                  <a:cubicBezTo>
                    <a:pt x="747" y="2154"/>
                    <a:pt x="255" y="1651"/>
                    <a:pt x="94" y="1651"/>
                  </a:cubicBezTo>
                  <a:cubicBezTo>
                    <a:pt x="66" y="1651"/>
                    <a:pt x="49" y="1666"/>
                    <a:pt x="44" y="1700"/>
                  </a:cubicBezTo>
                  <a:cubicBezTo>
                    <a:pt x="0" y="1934"/>
                    <a:pt x="923" y="3808"/>
                    <a:pt x="923" y="3808"/>
                  </a:cubicBezTo>
                  <a:cubicBezTo>
                    <a:pt x="953" y="3850"/>
                    <a:pt x="1000" y="3868"/>
                    <a:pt x="1059" y="3868"/>
                  </a:cubicBezTo>
                  <a:cubicBezTo>
                    <a:pt x="1605" y="3868"/>
                    <a:pt x="3236" y="2285"/>
                    <a:pt x="3236" y="2285"/>
                  </a:cubicBezTo>
                  <a:cubicBezTo>
                    <a:pt x="3236" y="2285"/>
                    <a:pt x="3206" y="368"/>
                    <a:pt x="3060" y="324"/>
                  </a:cubicBezTo>
                  <a:cubicBezTo>
                    <a:pt x="3055" y="323"/>
                    <a:pt x="3049" y="322"/>
                    <a:pt x="3043" y="322"/>
                  </a:cubicBezTo>
                  <a:cubicBezTo>
                    <a:pt x="2888" y="322"/>
                    <a:pt x="2550" y="698"/>
                    <a:pt x="2606" y="1305"/>
                  </a:cubicBezTo>
                  <a:cubicBezTo>
                    <a:pt x="2606" y="1305"/>
                    <a:pt x="1389" y="1"/>
                    <a:pt x="1037" y="1"/>
                  </a:cubicBezTo>
                  <a:close/>
                </a:path>
              </a:pathLst>
            </a:custGeom>
            <a:solidFill>
              <a:srgbClr val="CF8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82" name="Google Shape;482;p32"/>
            <p:cNvSpPr/>
            <p:nvPr/>
          </p:nvSpPr>
          <p:spPr>
            <a:xfrm>
              <a:off x="3765605" y="2788560"/>
              <a:ext cx="782509" cy="518542"/>
            </a:xfrm>
            <a:custGeom>
              <a:avLst/>
              <a:gdLst/>
              <a:ahLst/>
              <a:cxnLst/>
              <a:rect l="l" t="t" r="r" b="b"/>
              <a:pathLst>
                <a:path w="12664" h="8392" extrusionOk="0">
                  <a:moveTo>
                    <a:pt x="10117" y="0"/>
                  </a:moveTo>
                  <a:cubicBezTo>
                    <a:pt x="10117" y="0"/>
                    <a:pt x="6953" y="4771"/>
                    <a:pt x="5826" y="4771"/>
                  </a:cubicBezTo>
                  <a:cubicBezTo>
                    <a:pt x="5741" y="4771"/>
                    <a:pt x="5667" y="4744"/>
                    <a:pt x="5608" y="4685"/>
                  </a:cubicBezTo>
                  <a:cubicBezTo>
                    <a:pt x="3763" y="2840"/>
                    <a:pt x="2314" y="893"/>
                    <a:pt x="2314" y="893"/>
                  </a:cubicBezTo>
                  <a:lnTo>
                    <a:pt x="1" y="2416"/>
                  </a:lnTo>
                  <a:cubicBezTo>
                    <a:pt x="1" y="2416"/>
                    <a:pt x="2358" y="5578"/>
                    <a:pt x="2958" y="6354"/>
                  </a:cubicBezTo>
                  <a:cubicBezTo>
                    <a:pt x="3366" y="6882"/>
                    <a:pt x="4580" y="8391"/>
                    <a:pt x="6195" y="8391"/>
                  </a:cubicBezTo>
                  <a:cubicBezTo>
                    <a:pt x="6954" y="8391"/>
                    <a:pt x="7802" y="8057"/>
                    <a:pt x="8697" y="7130"/>
                  </a:cubicBezTo>
                  <a:cubicBezTo>
                    <a:pt x="11507" y="4246"/>
                    <a:pt x="12664" y="1830"/>
                    <a:pt x="12664" y="1830"/>
                  </a:cubicBezTo>
                  <a:lnTo>
                    <a:pt x="101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83" name="Google Shape;483;p32"/>
            <p:cNvSpPr/>
            <p:nvPr/>
          </p:nvSpPr>
          <p:spPr>
            <a:xfrm>
              <a:off x="4239615" y="2755315"/>
              <a:ext cx="323903" cy="523547"/>
            </a:xfrm>
            <a:custGeom>
              <a:avLst/>
              <a:gdLst/>
              <a:ahLst/>
              <a:cxnLst/>
              <a:rect l="l" t="t" r="r" b="b"/>
              <a:pathLst>
                <a:path w="5242" h="8473" extrusionOk="0">
                  <a:moveTo>
                    <a:pt x="3624" y="0"/>
                  </a:moveTo>
                  <a:cubicBezTo>
                    <a:pt x="3438" y="0"/>
                    <a:pt x="3259" y="37"/>
                    <a:pt x="3104" y="99"/>
                  </a:cubicBezTo>
                  <a:cubicBezTo>
                    <a:pt x="2812" y="202"/>
                    <a:pt x="2563" y="392"/>
                    <a:pt x="2387" y="553"/>
                  </a:cubicBezTo>
                  <a:cubicBezTo>
                    <a:pt x="2197" y="743"/>
                    <a:pt x="2065" y="904"/>
                    <a:pt x="1948" y="1036"/>
                  </a:cubicBezTo>
                  <a:cubicBezTo>
                    <a:pt x="1816" y="1153"/>
                    <a:pt x="1743" y="1270"/>
                    <a:pt x="1699" y="1344"/>
                  </a:cubicBezTo>
                  <a:cubicBezTo>
                    <a:pt x="1640" y="1417"/>
                    <a:pt x="1626" y="1446"/>
                    <a:pt x="1626" y="1446"/>
                  </a:cubicBezTo>
                  <a:lnTo>
                    <a:pt x="1699" y="1373"/>
                  </a:lnTo>
                  <a:cubicBezTo>
                    <a:pt x="1743" y="1300"/>
                    <a:pt x="1831" y="1197"/>
                    <a:pt x="1948" y="1065"/>
                  </a:cubicBezTo>
                  <a:cubicBezTo>
                    <a:pt x="2080" y="919"/>
                    <a:pt x="2226" y="773"/>
                    <a:pt x="2402" y="612"/>
                  </a:cubicBezTo>
                  <a:cubicBezTo>
                    <a:pt x="2607" y="451"/>
                    <a:pt x="2826" y="275"/>
                    <a:pt x="3119" y="172"/>
                  </a:cubicBezTo>
                  <a:cubicBezTo>
                    <a:pt x="3267" y="126"/>
                    <a:pt x="3439" y="92"/>
                    <a:pt x="3616" y="92"/>
                  </a:cubicBezTo>
                  <a:cubicBezTo>
                    <a:pt x="3773" y="92"/>
                    <a:pt x="3934" y="118"/>
                    <a:pt x="4085" y="187"/>
                  </a:cubicBezTo>
                  <a:cubicBezTo>
                    <a:pt x="4437" y="319"/>
                    <a:pt x="4715" y="612"/>
                    <a:pt x="4890" y="978"/>
                  </a:cubicBezTo>
                  <a:cubicBezTo>
                    <a:pt x="5081" y="1344"/>
                    <a:pt x="5169" y="1783"/>
                    <a:pt x="5095" y="2222"/>
                  </a:cubicBezTo>
                  <a:cubicBezTo>
                    <a:pt x="5037" y="2661"/>
                    <a:pt x="4861" y="3100"/>
                    <a:pt x="4598" y="3496"/>
                  </a:cubicBezTo>
                  <a:cubicBezTo>
                    <a:pt x="4349" y="3905"/>
                    <a:pt x="4056" y="4271"/>
                    <a:pt x="3763" y="4623"/>
                  </a:cubicBezTo>
                  <a:cubicBezTo>
                    <a:pt x="3470" y="4960"/>
                    <a:pt x="3178" y="5296"/>
                    <a:pt x="2899" y="5604"/>
                  </a:cubicBezTo>
                  <a:cubicBezTo>
                    <a:pt x="2343" y="6233"/>
                    <a:pt x="1831" y="6760"/>
                    <a:pt x="1377" y="7199"/>
                  </a:cubicBezTo>
                  <a:cubicBezTo>
                    <a:pt x="938" y="7639"/>
                    <a:pt x="557" y="7961"/>
                    <a:pt x="294" y="8209"/>
                  </a:cubicBezTo>
                  <a:cubicBezTo>
                    <a:pt x="191" y="8312"/>
                    <a:pt x="74" y="8400"/>
                    <a:pt x="1" y="8473"/>
                  </a:cubicBezTo>
                  <a:cubicBezTo>
                    <a:pt x="74" y="8429"/>
                    <a:pt x="191" y="8327"/>
                    <a:pt x="323" y="8224"/>
                  </a:cubicBezTo>
                  <a:cubicBezTo>
                    <a:pt x="586" y="8005"/>
                    <a:pt x="982" y="7668"/>
                    <a:pt x="1435" y="7229"/>
                  </a:cubicBezTo>
                  <a:cubicBezTo>
                    <a:pt x="1889" y="6789"/>
                    <a:pt x="2416" y="6262"/>
                    <a:pt x="2973" y="5648"/>
                  </a:cubicBezTo>
                  <a:cubicBezTo>
                    <a:pt x="3251" y="5325"/>
                    <a:pt x="3544" y="5003"/>
                    <a:pt x="3836" y="4652"/>
                  </a:cubicBezTo>
                  <a:cubicBezTo>
                    <a:pt x="4129" y="4301"/>
                    <a:pt x="4422" y="3964"/>
                    <a:pt x="4671" y="3539"/>
                  </a:cubicBezTo>
                  <a:cubicBezTo>
                    <a:pt x="4934" y="3115"/>
                    <a:pt x="5110" y="2676"/>
                    <a:pt x="5183" y="2222"/>
                  </a:cubicBezTo>
                  <a:cubicBezTo>
                    <a:pt x="5242" y="1768"/>
                    <a:pt x="5169" y="1300"/>
                    <a:pt x="4964" y="919"/>
                  </a:cubicBezTo>
                  <a:cubicBezTo>
                    <a:pt x="4788" y="553"/>
                    <a:pt x="4495" y="246"/>
                    <a:pt x="4129" y="99"/>
                  </a:cubicBezTo>
                  <a:cubicBezTo>
                    <a:pt x="3963" y="30"/>
                    <a:pt x="3791" y="0"/>
                    <a:pt x="3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84" name="Google Shape;484;p32"/>
            <p:cNvSpPr/>
            <p:nvPr/>
          </p:nvSpPr>
          <p:spPr>
            <a:xfrm>
              <a:off x="3798169" y="2892556"/>
              <a:ext cx="140263" cy="89657"/>
            </a:xfrm>
            <a:custGeom>
              <a:avLst/>
              <a:gdLst/>
              <a:ahLst/>
              <a:cxnLst/>
              <a:rect l="l" t="t" r="r" b="b"/>
              <a:pathLst>
                <a:path w="2270" h="1451" extrusionOk="0">
                  <a:moveTo>
                    <a:pt x="2268" y="0"/>
                  </a:moveTo>
                  <a:cubicBezTo>
                    <a:pt x="2234" y="0"/>
                    <a:pt x="1745" y="332"/>
                    <a:pt x="1157" y="733"/>
                  </a:cubicBezTo>
                  <a:cubicBezTo>
                    <a:pt x="528" y="1128"/>
                    <a:pt x="1" y="1421"/>
                    <a:pt x="15" y="1450"/>
                  </a:cubicBezTo>
                  <a:cubicBezTo>
                    <a:pt x="30" y="1450"/>
                    <a:pt x="162" y="1392"/>
                    <a:pt x="381" y="1275"/>
                  </a:cubicBezTo>
                  <a:cubicBezTo>
                    <a:pt x="601" y="1172"/>
                    <a:pt x="894" y="996"/>
                    <a:pt x="1201" y="806"/>
                  </a:cubicBezTo>
                  <a:cubicBezTo>
                    <a:pt x="1523" y="601"/>
                    <a:pt x="1787" y="396"/>
                    <a:pt x="1977" y="250"/>
                  </a:cubicBezTo>
                  <a:cubicBezTo>
                    <a:pt x="2153" y="103"/>
                    <a:pt x="2270" y="16"/>
                    <a:pt x="2270" y="1"/>
                  </a:cubicBezTo>
                  <a:cubicBezTo>
                    <a:pt x="2270" y="1"/>
                    <a:pt x="2269" y="0"/>
                    <a:pt x="2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85" name="Google Shape;485;p32"/>
            <p:cNvSpPr/>
            <p:nvPr/>
          </p:nvSpPr>
          <p:spPr>
            <a:xfrm>
              <a:off x="3886842" y="2867715"/>
              <a:ext cx="25396" cy="22677"/>
            </a:xfrm>
            <a:custGeom>
              <a:avLst/>
              <a:gdLst/>
              <a:ahLst/>
              <a:cxnLst/>
              <a:rect l="l" t="t" r="r" b="b"/>
              <a:pathLst>
                <a:path w="411" h="367" extrusionOk="0">
                  <a:moveTo>
                    <a:pt x="222" y="49"/>
                  </a:moveTo>
                  <a:cubicBezTo>
                    <a:pt x="226" y="50"/>
                    <a:pt x="230" y="51"/>
                    <a:pt x="235" y="52"/>
                  </a:cubicBezTo>
                  <a:cubicBezTo>
                    <a:pt x="264" y="95"/>
                    <a:pt x="308" y="125"/>
                    <a:pt x="308" y="169"/>
                  </a:cubicBezTo>
                  <a:cubicBezTo>
                    <a:pt x="308" y="198"/>
                    <a:pt x="264" y="242"/>
                    <a:pt x="205" y="257"/>
                  </a:cubicBezTo>
                  <a:cubicBezTo>
                    <a:pt x="147" y="257"/>
                    <a:pt x="118" y="242"/>
                    <a:pt x="103" y="198"/>
                  </a:cubicBezTo>
                  <a:cubicBezTo>
                    <a:pt x="74" y="169"/>
                    <a:pt x="118" y="125"/>
                    <a:pt x="132" y="95"/>
                  </a:cubicBezTo>
                  <a:cubicBezTo>
                    <a:pt x="162" y="66"/>
                    <a:pt x="196" y="55"/>
                    <a:pt x="222" y="49"/>
                  </a:cubicBezTo>
                  <a:close/>
                  <a:moveTo>
                    <a:pt x="187" y="0"/>
                  </a:moveTo>
                  <a:cubicBezTo>
                    <a:pt x="165" y="0"/>
                    <a:pt x="147" y="8"/>
                    <a:pt x="132" y="22"/>
                  </a:cubicBezTo>
                  <a:cubicBezTo>
                    <a:pt x="103" y="37"/>
                    <a:pt x="103" y="52"/>
                    <a:pt x="103" y="52"/>
                  </a:cubicBezTo>
                  <a:cubicBezTo>
                    <a:pt x="59" y="95"/>
                    <a:pt x="0" y="139"/>
                    <a:pt x="30" y="242"/>
                  </a:cubicBezTo>
                  <a:cubicBezTo>
                    <a:pt x="30" y="314"/>
                    <a:pt x="99" y="367"/>
                    <a:pt x="181" y="367"/>
                  </a:cubicBezTo>
                  <a:cubicBezTo>
                    <a:pt x="198" y="367"/>
                    <a:pt x="216" y="364"/>
                    <a:pt x="235" y="359"/>
                  </a:cubicBezTo>
                  <a:cubicBezTo>
                    <a:pt x="322" y="344"/>
                    <a:pt x="410" y="271"/>
                    <a:pt x="396" y="183"/>
                  </a:cubicBezTo>
                  <a:cubicBezTo>
                    <a:pt x="381" y="95"/>
                    <a:pt x="322" y="37"/>
                    <a:pt x="264" y="22"/>
                  </a:cubicBezTo>
                  <a:cubicBezTo>
                    <a:pt x="235" y="8"/>
                    <a:pt x="209" y="0"/>
                    <a:pt x="1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86" name="Google Shape;486;p32"/>
            <p:cNvSpPr/>
            <p:nvPr/>
          </p:nvSpPr>
          <p:spPr>
            <a:xfrm>
              <a:off x="4389770" y="3082567"/>
              <a:ext cx="45292" cy="372717"/>
            </a:xfrm>
            <a:custGeom>
              <a:avLst/>
              <a:gdLst/>
              <a:ahLst/>
              <a:cxnLst/>
              <a:rect l="l" t="t" r="r" b="b"/>
              <a:pathLst>
                <a:path w="733" h="6032" extrusionOk="0">
                  <a:moveTo>
                    <a:pt x="733" y="0"/>
                  </a:moveTo>
                  <a:lnTo>
                    <a:pt x="733" y="0"/>
                  </a:lnTo>
                  <a:cubicBezTo>
                    <a:pt x="733" y="0"/>
                    <a:pt x="704" y="88"/>
                    <a:pt x="674" y="234"/>
                  </a:cubicBezTo>
                  <a:cubicBezTo>
                    <a:pt x="630" y="381"/>
                    <a:pt x="601" y="600"/>
                    <a:pt x="557" y="879"/>
                  </a:cubicBezTo>
                  <a:cubicBezTo>
                    <a:pt x="484" y="1406"/>
                    <a:pt x="382" y="2152"/>
                    <a:pt x="264" y="3001"/>
                  </a:cubicBezTo>
                  <a:cubicBezTo>
                    <a:pt x="177" y="3836"/>
                    <a:pt x="103" y="4597"/>
                    <a:pt x="45" y="5139"/>
                  </a:cubicBezTo>
                  <a:cubicBezTo>
                    <a:pt x="16" y="5417"/>
                    <a:pt x="1" y="5651"/>
                    <a:pt x="1" y="5797"/>
                  </a:cubicBezTo>
                  <a:lnTo>
                    <a:pt x="1" y="6032"/>
                  </a:lnTo>
                  <a:cubicBezTo>
                    <a:pt x="16" y="6032"/>
                    <a:pt x="16" y="5944"/>
                    <a:pt x="30" y="5783"/>
                  </a:cubicBezTo>
                  <a:cubicBezTo>
                    <a:pt x="45" y="5622"/>
                    <a:pt x="74" y="5402"/>
                    <a:pt x="103" y="5139"/>
                  </a:cubicBezTo>
                  <a:cubicBezTo>
                    <a:pt x="177" y="4568"/>
                    <a:pt x="264" y="3821"/>
                    <a:pt x="367" y="3001"/>
                  </a:cubicBezTo>
                  <a:cubicBezTo>
                    <a:pt x="469" y="2182"/>
                    <a:pt x="557" y="1450"/>
                    <a:pt x="630" y="879"/>
                  </a:cubicBezTo>
                  <a:cubicBezTo>
                    <a:pt x="660" y="615"/>
                    <a:pt x="689" y="395"/>
                    <a:pt x="704" y="234"/>
                  </a:cubicBezTo>
                  <a:cubicBezTo>
                    <a:pt x="733" y="88"/>
                    <a:pt x="733" y="0"/>
                    <a:pt x="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87" name="Google Shape;487;p32"/>
            <p:cNvSpPr/>
            <p:nvPr/>
          </p:nvSpPr>
          <p:spPr>
            <a:xfrm>
              <a:off x="4492037" y="2729177"/>
              <a:ext cx="194515" cy="38928"/>
            </a:xfrm>
            <a:custGeom>
              <a:avLst/>
              <a:gdLst/>
              <a:ahLst/>
              <a:cxnLst/>
              <a:rect l="l" t="t" r="r" b="b"/>
              <a:pathLst>
                <a:path w="3148" h="630" extrusionOk="0">
                  <a:moveTo>
                    <a:pt x="1911" y="0"/>
                  </a:moveTo>
                  <a:cubicBezTo>
                    <a:pt x="1786" y="0"/>
                    <a:pt x="1656" y="7"/>
                    <a:pt x="1523" y="24"/>
                  </a:cubicBezTo>
                  <a:cubicBezTo>
                    <a:pt x="1069" y="83"/>
                    <a:pt x="659" y="215"/>
                    <a:pt x="410" y="347"/>
                  </a:cubicBezTo>
                  <a:cubicBezTo>
                    <a:pt x="264" y="434"/>
                    <a:pt x="176" y="478"/>
                    <a:pt x="103" y="537"/>
                  </a:cubicBezTo>
                  <a:lnTo>
                    <a:pt x="0" y="625"/>
                  </a:lnTo>
                  <a:cubicBezTo>
                    <a:pt x="4" y="628"/>
                    <a:pt x="9" y="630"/>
                    <a:pt x="15" y="630"/>
                  </a:cubicBezTo>
                  <a:cubicBezTo>
                    <a:pt x="65" y="630"/>
                    <a:pt x="207" y="538"/>
                    <a:pt x="439" y="434"/>
                  </a:cubicBezTo>
                  <a:cubicBezTo>
                    <a:pt x="718" y="303"/>
                    <a:pt x="1098" y="171"/>
                    <a:pt x="1537" y="112"/>
                  </a:cubicBezTo>
                  <a:cubicBezTo>
                    <a:pt x="1684" y="98"/>
                    <a:pt x="1827" y="91"/>
                    <a:pt x="1964" y="91"/>
                  </a:cubicBezTo>
                  <a:cubicBezTo>
                    <a:pt x="2237" y="91"/>
                    <a:pt x="2484" y="117"/>
                    <a:pt x="2679" y="156"/>
                  </a:cubicBezTo>
                  <a:cubicBezTo>
                    <a:pt x="2934" y="207"/>
                    <a:pt x="3099" y="247"/>
                    <a:pt x="3139" y="247"/>
                  </a:cubicBezTo>
                  <a:cubicBezTo>
                    <a:pt x="3145" y="247"/>
                    <a:pt x="3148" y="246"/>
                    <a:pt x="3148" y="244"/>
                  </a:cubicBezTo>
                  <a:cubicBezTo>
                    <a:pt x="3148" y="229"/>
                    <a:pt x="3118" y="215"/>
                    <a:pt x="3031" y="185"/>
                  </a:cubicBezTo>
                  <a:cubicBezTo>
                    <a:pt x="2957" y="156"/>
                    <a:pt x="2840" y="112"/>
                    <a:pt x="2694" y="83"/>
                  </a:cubicBezTo>
                  <a:cubicBezTo>
                    <a:pt x="2487" y="42"/>
                    <a:pt x="2214" y="0"/>
                    <a:pt x="1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488" name="Google Shape;488;p32"/>
          <p:cNvGrpSpPr/>
          <p:nvPr/>
        </p:nvGrpSpPr>
        <p:grpSpPr>
          <a:xfrm>
            <a:off x="686372" y="1968743"/>
            <a:ext cx="1182305" cy="2374585"/>
            <a:chOff x="727536" y="1777825"/>
            <a:chExt cx="1360538" cy="2732567"/>
          </a:xfrm>
        </p:grpSpPr>
        <p:sp>
          <p:nvSpPr>
            <p:cNvPr id="489" name="Google Shape;489;p32"/>
            <p:cNvSpPr/>
            <p:nvPr/>
          </p:nvSpPr>
          <p:spPr>
            <a:xfrm>
              <a:off x="1890840" y="2861845"/>
              <a:ext cx="197234" cy="123271"/>
            </a:xfrm>
            <a:custGeom>
              <a:avLst/>
              <a:gdLst/>
              <a:ahLst/>
              <a:cxnLst/>
              <a:rect l="l" t="t" r="r" b="b"/>
              <a:pathLst>
                <a:path w="3192" h="1995" extrusionOk="0">
                  <a:moveTo>
                    <a:pt x="1538" y="0"/>
                  </a:moveTo>
                  <a:lnTo>
                    <a:pt x="44" y="527"/>
                  </a:lnTo>
                  <a:cubicBezTo>
                    <a:pt x="44" y="527"/>
                    <a:pt x="0" y="952"/>
                    <a:pt x="44" y="1186"/>
                  </a:cubicBezTo>
                  <a:cubicBezTo>
                    <a:pt x="118" y="1449"/>
                    <a:pt x="776" y="1537"/>
                    <a:pt x="776" y="1537"/>
                  </a:cubicBezTo>
                  <a:cubicBezTo>
                    <a:pt x="776" y="1537"/>
                    <a:pt x="615" y="1611"/>
                    <a:pt x="557" y="1889"/>
                  </a:cubicBezTo>
                  <a:cubicBezTo>
                    <a:pt x="546" y="1964"/>
                    <a:pt x="583" y="1994"/>
                    <a:pt x="651" y="1994"/>
                  </a:cubicBezTo>
                  <a:cubicBezTo>
                    <a:pt x="850" y="1994"/>
                    <a:pt x="1309" y="1733"/>
                    <a:pt x="1582" y="1537"/>
                  </a:cubicBezTo>
                  <a:cubicBezTo>
                    <a:pt x="1977" y="1303"/>
                    <a:pt x="1991" y="732"/>
                    <a:pt x="1991" y="732"/>
                  </a:cubicBezTo>
                  <a:cubicBezTo>
                    <a:pt x="1991" y="732"/>
                    <a:pt x="2701" y="1326"/>
                    <a:pt x="2957" y="1326"/>
                  </a:cubicBezTo>
                  <a:cubicBezTo>
                    <a:pt x="2974" y="1326"/>
                    <a:pt x="2989" y="1323"/>
                    <a:pt x="3002" y="1318"/>
                  </a:cubicBezTo>
                  <a:cubicBezTo>
                    <a:pt x="3192" y="1230"/>
                    <a:pt x="1977" y="88"/>
                    <a:pt x="1977" y="88"/>
                  </a:cubicBezTo>
                  <a:lnTo>
                    <a:pt x="1538" y="0"/>
                  </a:lnTo>
                  <a:close/>
                </a:path>
              </a:pathLst>
            </a:custGeom>
            <a:solidFill>
              <a:srgbClr val="AC6E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90" name="Google Shape;490;p32"/>
            <p:cNvSpPr/>
            <p:nvPr/>
          </p:nvSpPr>
          <p:spPr>
            <a:xfrm>
              <a:off x="1249497" y="2814327"/>
              <a:ext cx="266871" cy="203351"/>
            </a:xfrm>
            <a:custGeom>
              <a:avLst/>
              <a:gdLst/>
              <a:ahLst/>
              <a:cxnLst/>
              <a:rect l="l" t="t" r="r" b="b"/>
              <a:pathLst>
                <a:path w="4319" h="3291" extrusionOk="0">
                  <a:moveTo>
                    <a:pt x="3153" y="0"/>
                  </a:moveTo>
                  <a:cubicBezTo>
                    <a:pt x="2756" y="0"/>
                    <a:pt x="1318" y="389"/>
                    <a:pt x="1318" y="389"/>
                  </a:cubicBezTo>
                  <a:cubicBezTo>
                    <a:pt x="1318" y="389"/>
                    <a:pt x="0" y="2863"/>
                    <a:pt x="512" y="3009"/>
                  </a:cubicBezTo>
                  <a:cubicBezTo>
                    <a:pt x="512" y="3009"/>
                    <a:pt x="2089" y="3291"/>
                    <a:pt x="2625" y="3291"/>
                  </a:cubicBezTo>
                  <a:cubicBezTo>
                    <a:pt x="2700" y="3291"/>
                    <a:pt x="2755" y="3285"/>
                    <a:pt x="2782" y="3273"/>
                  </a:cubicBezTo>
                  <a:cubicBezTo>
                    <a:pt x="3001" y="3185"/>
                    <a:pt x="2138" y="2731"/>
                    <a:pt x="2137" y="2731"/>
                  </a:cubicBezTo>
                  <a:lnTo>
                    <a:pt x="2137" y="2731"/>
                  </a:lnTo>
                  <a:cubicBezTo>
                    <a:pt x="2138" y="2731"/>
                    <a:pt x="2840" y="2980"/>
                    <a:pt x="3159" y="2980"/>
                  </a:cubicBezTo>
                  <a:cubicBezTo>
                    <a:pt x="3202" y="2980"/>
                    <a:pt x="3238" y="2976"/>
                    <a:pt x="3265" y="2965"/>
                  </a:cubicBezTo>
                  <a:cubicBezTo>
                    <a:pt x="3484" y="2877"/>
                    <a:pt x="2299" y="2145"/>
                    <a:pt x="2298" y="2145"/>
                  </a:cubicBezTo>
                  <a:lnTo>
                    <a:pt x="2298" y="2145"/>
                  </a:lnTo>
                  <a:cubicBezTo>
                    <a:pt x="2299" y="2145"/>
                    <a:pt x="3142" y="2603"/>
                    <a:pt x="3508" y="2603"/>
                  </a:cubicBezTo>
                  <a:cubicBezTo>
                    <a:pt x="3581" y="2603"/>
                    <a:pt x="3636" y="2584"/>
                    <a:pt x="3660" y="2541"/>
                  </a:cubicBezTo>
                  <a:cubicBezTo>
                    <a:pt x="3806" y="2277"/>
                    <a:pt x="2504" y="1472"/>
                    <a:pt x="2503" y="1472"/>
                  </a:cubicBezTo>
                  <a:lnTo>
                    <a:pt x="2503" y="1472"/>
                  </a:lnTo>
                  <a:cubicBezTo>
                    <a:pt x="2504" y="1472"/>
                    <a:pt x="3513" y="1998"/>
                    <a:pt x="3945" y="1998"/>
                  </a:cubicBezTo>
                  <a:cubicBezTo>
                    <a:pt x="4023" y="1998"/>
                    <a:pt x="4082" y="1981"/>
                    <a:pt x="4114" y="1940"/>
                  </a:cubicBezTo>
                  <a:cubicBezTo>
                    <a:pt x="4319" y="1691"/>
                    <a:pt x="2445" y="740"/>
                    <a:pt x="2445" y="740"/>
                  </a:cubicBezTo>
                  <a:cubicBezTo>
                    <a:pt x="3074" y="608"/>
                    <a:pt x="3352" y="154"/>
                    <a:pt x="3250" y="23"/>
                  </a:cubicBezTo>
                  <a:cubicBezTo>
                    <a:pt x="3240" y="7"/>
                    <a:pt x="3205" y="0"/>
                    <a:pt x="3153" y="0"/>
                  </a:cubicBezTo>
                  <a:close/>
                </a:path>
              </a:pathLst>
            </a:custGeom>
            <a:solidFill>
              <a:srgbClr val="BA6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91" name="Google Shape;491;p32"/>
            <p:cNvSpPr/>
            <p:nvPr/>
          </p:nvSpPr>
          <p:spPr>
            <a:xfrm>
              <a:off x="727536" y="2241266"/>
              <a:ext cx="603379" cy="761685"/>
            </a:xfrm>
            <a:custGeom>
              <a:avLst/>
              <a:gdLst/>
              <a:ahLst/>
              <a:cxnLst/>
              <a:rect l="l" t="t" r="r" b="b"/>
              <a:pathLst>
                <a:path w="9765" h="12327" extrusionOk="0">
                  <a:moveTo>
                    <a:pt x="6002" y="0"/>
                  </a:moveTo>
                  <a:cubicBezTo>
                    <a:pt x="6002" y="0"/>
                    <a:pt x="4011" y="1757"/>
                    <a:pt x="2006" y="5256"/>
                  </a:cubicBezTo>
                  <a:cubicBezTo>
                    <a:pt x="0" y="8726"/>
                    <a:pt x="3426" y="10190"/>
                    <a:pt x="4348" y="10556"/>
                  </a:cubicBezTo>
                  <a:cubicBezTo>
                    <a:pt x="5256" y="10922"/>
                    <a:pt x="8945" y="12327"/>
                    <a:pt x="8945" y="12327"/>
                  </a:cubicBezTo>
                  <a:lnTo>
                    <a:pt x="9765" y="9677"/>
                  </a:lnTo>
                  <a:cubicBezTo>
                    <a:pt x="9765" y="9677"/>
                    <a:pt x="7510" y="8799"/>
                    <a:pt x="5226" y="7540"/>
                  </a:cubicBezTo>
                  <a:cubicBezTo>
                    <a:pt x="4187" y="6954"/>
                    <a:pt x="7861" y="2694"/>
                    <a:pt x="7861" y="2694"/>
                  </a:cubicBezTo>
                  <a:lnTo>
                    <a:pt x="60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92" name="Google Shape;492;p32"/>
            <p:cNvSpPr/>
            <p:nvPr/>
          </p:nvSpPr>
          <p:spPr>
            <a:xfrm>
              <a:off x="1026920" y="1965364"/>
              <a:ext cx="323347" cy="346086"/>
            </a:xfrm>
            <a:custGeom>
              <a:avLst/>
              <a:gdLst/>
              <a:ahLst/>
              <a:cxnLst/>
              <a:rect l="l" t="t" r="r" b="b"/>
              <a:pathLst>
                <a:path w="5233" h="5601" extrusionOk="0">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93" name="Google Shape;493;p32"/>
            <p:cNvSpPr/>
            <p:nvPr/>
          </p:nvSpPr>
          <p:spPr>
            <a:xfrm>
              <a:off x="1264450" y="1777825"/>
              <a:ext cx="459100" cy="470407"/>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94" name="Google Shape;494;p32"/>
            <p:cNvSpPr/>
            <p:nvPr/>
          </p:nvSpPr>
          <p:spPr>
            <a:xfrm>
              <a:off x="1052255" y="2162914"/>
              <a:ext cx="598004" cy="839417"/>
            </a:xfrm>
            <a:custGeom>
              <a:avLst/>
              <a:gdLst/>
              <a:ahLst/>
              <a:cxnLst/>
              <a:rect l="l" t="t" r="r" b="b"/>
              <a:pathLst>
                <a:path w="9678" h="13585" extrusionOk="0">
                  <a:moveTo>
                    <a:pt x="5478" y="0"/>
                  </a:moveTo>
                  <a:cubicBezTo>
                    <a:pt x="4158" y="0"/>
                    <a:pt x="2567" y="129"/>
                    <a:pt x="1713" y="610"/>
                  </a:cubicBezTo>
                  <a:cubicBezTo>
                    <a:pt x="1713" y="610"/>
                    <a:pt x="264" y="1225"/>
                    <a:pt x="1" y="2088"/>
                  </a:cubicBezTo>
                  <a:lnTo>
                    <a:pt x="2826" y="8222"/>
                  </a:lnTo>
                  <a:lnTo>
                    <a:pt x="689" y="13009"/>
                  </a:lnTo>
                  <a:cubicBezTo>
                    <a:pt x="689" y="13009"/>
                    <a:pt x="3730" y="13584"/>
                    <a:pt x="6387" y="13584"/>
                  </a:cubicBezTo>
                  <a:cubicBezTo>
                    <a:pt x="7730" y="13584"/>
                    <a:pt x="8974" y="13437"/>
                    <a:pt x="9677" y="12995"/>
                  </a:cubicBezTo>
                  <a:lnTo>
                    <a:pt x="8038" y="7856"/>
                  </a:lnTo>
                  <a:cubicBezTo>
                    <a:pt x="9556" y="4662"/>
                    <a:pt x="8327" y="179"/>
                    <a:pt x="7794" y="179"/>
                  </a:cubicBezTo>
                  <a:cubicBezTo>
                    <a:pt x="7782" y="179"/>
                    <a:pt x="7771" y="181"/>
                    <a:pt x="7760" y="185"/>
                  </a:cubicBezTo>
                  <a:cubicBezTo>
                    <a:pt x="7754" y="186"/>
                    <a:pt x="7749" y="187"/>
                    <a:pt x="7744" y="187"/>
                  </a:cubicBezTo>
                  <a:cubicBezTo>
                    <a:pt x="7690" y="187"/>
                    <a:pt x="7637" y="127"/>
                    <a:pt x="7584" y="127"/>
                  </a:cubicBezTo>
                  <a:cubicBezTo>
                    <a:pt x="7343" y="76"/>
                    <a:pt x="6490" y="0"/>
                    <a:pt x="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95" name="Google Shape;495;p32"/>
            <p:cNvSpPr/>
            <p:nvPr/>
          </p:nvSpPr>
          <p:spPr>
            <a:xfrm>
              <a:off x="1237694" y="2162420"/>
              <a:ext cx="194577" cy="387362"/>
            </a:xfrm>
            <a:custGeom>
              <a:avLst/>
              <a:gdLst/>
              <a:ahLst/>
              <a:cxnLst/>
              <a:rect l="l" t="t" r="r" b="b"/>
              <a:pathLst>
                <a:path w="3149" h="6269" extrusionOk="0">
                  <a:moveTo>
                    <a:pt x="2206" y="0"/>
                  </a:moveTo>
                  <a:cubicBezTo>
                    <a:pt x="1444" y="0"/>
                    <a:pt x="431" y="36"/>
                    <a:pt x="1" y="208"/>
                  </a:cubicBezTo>
                  <a:lnTo>
                    <a:pt x="3148" y="6269"/>
                  </a:lnTo>
                  <a:lnTo>
                    <a:pt x="3148" y="17"/>
                  </a:lnTo>
                  <a:cubicBezTo>
                    <a:pt x="3148" y="17"/>
                    <a:pt x="2739"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96" name="Google Shape;496;p32"/>
            <p:cNvSpPr/>
            <p:nvPr/>
          </p:nvSpPr>
          <p:spPr>
            <a:xfrm>
              <a:off x="873180" y="2878096"/>
              <a:ext cx="742716" cy="1570393"/>
            </a:xfrm>
            <a:custGeom>
              <a:avLst/>
              <a:gdLst/>
              <a:ahLst/>
              <a:cxnLst/>
              <a:rect l="l" t="t" r="r" b="b"/>
              <a:pathLst>
                <a:path w="12020" h="25415" extrusionOk="0">
                  <a:moveTo>
                    <a:pt x="12019" y="1"/>
                  </a:moveTo>
                  <a:lnTo>
                    <a:pt x="8154" y="718"/>
                  </a:lnTo>
                  <a:cubicBezTo>
                    <a:pt x="5973" y="10658"/>
                    <a:pt x="0" y="23380"/>
                    <a:pt x="0" y="23380"/>
                  </a:cubicBezTo>
                  <a:lnTo>
                    <a:pt x="3309" y="25415"/>
                  </a:lnTo>
                  <a:cubicBezTo>
                    <a:pt x="11009" y="10205"/>
                    <a:pt x="12019" y="1"/>
                    <a:pt x="12019" y="1"/>
                  </a:cubicBezTo>
                  <a:close/>
                </a:path>
              </a:pathLst>
            </a:custGeom>
            <a:solidFill>
              <a:srgbClr val="AC6E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97" name="Google Shape;497;p32"/>
            <p:cNvSpPr/>
            <p:nvPr/>
          </p:nvSpPr>
          <p:spPr>
            <a:xfrm>
              <a:off x="1110155" y="2858199"/>
              <a:ext cx="789738" cy="1628290"/>
            </a:xfrm>
            <a:custGeom>
              <a:avLst/>
              <a:gdLst/>
              <a:ahLst/>
              <a:cxnLst/>
              <a:rect l="l" t="t" r="r" b="b"/>
              <a:pathLst>
                <a:path w="12781" h="26352" extrusionOk="0">
                  <a:moveTo>
                    <a:pt x="5168" y="1"/>
                  </a:moveTo>
                  <a:lnTo>
                    <a:pt x="1" y="1743"/>
                  </a:lnTo>
                  <a:cubicBezTo>
                    <a:pt x="1" y="1743"/>
                    <a:pt x="2855" y="15006"/>
                    <a:pt x="9794" y="26352"/>
                  </a:cubicBezTo>
                  <a:lnTo>
                    <a:pt x="12781" y="24741"/>
                  </a:lnTo>
                  <a:cubicBezTo>
                    <a:pt x="12781" y="24741"/>
                    <a:pt x="4905" y="8243"/>
                    <a:pt x="5168" y="1"/>
                  </a:cubicBezTo>
                  <a:close/>
                </a:path>
              </a:pathLst>
            </a:custGeom>
            <a:solidFill>
              <a:srgbClr val="AC6E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98" name="Google Shape;498;p32"/>
            <p:cNvSpPr/>
            <p:nvPr/>
          </p:nvSpPr>
          <p:spPr>
            <a:xfrm>
              <a:off x="1235902" y="1833253"/>
              <a:ext cx="311236" cy="393170"/>
            </a:xfrm>
            <a:custGeom>
              <a:avLst/>
              <a:gdLst/>
              <a:ahLst/>
              <a:cxnLst/>
              <a:rect l="l" t="t" r="r" b="b"/>
              <a:pathLst>
                <a:path w="5037" h="6363" extrusionOk="0">
                  <a:moveTo>
                    <a:pt x="2619" y="0"/>
                  </a:moveTo>
                  <a:cubicBezTo>
                    <a:pt x="1389" y="0"/>
                    <a:pt x="1333" y="587"/>
                    <a:pt x="1333" y="587"/>
                  </a:cubicBezTo>
                  <a:lnTo>
                    <a:pt x="1333" y="1582"/>
                  </a:lnTo>
                  <a:cubicBezTo>
                    <a:pt x="1333" y="1582"/>
                    <a:pt x="999" y="1350"/>
                    <a:pt x="682" y="1350"/>
                  </a:cubicBezTo>
                  <a:cubicBezTo>
                    <a:pt x="447" y="1350"/>
                    <a:pt x="222" y="1477"/>
                    <a:pt x="147" y="1919"/>
                  </a:cubicBezTo>
                  <a:cubicBezTo>
                    <a:pt x="0" y="2724"/>
                    <a:pt x="791" y="2885"/>
                    <a:pt x="791" y="2885"/>
                  </a:cubicBezTo>
                  <a:lnTo>
                    <a:pt x="601" y="5242"/>
                  </a:lnTo>
                  <a:cubicBezTo>
                    <a:pt x="586" y="5564"/>
                    <a:pt x="674" y="5871"/>
                    <a:pt x="893" y="6091"/>
                  </a:cubicBezTo>
                  <a:cubicBezTo>
                    <a:pt x="1098" y="6290"/>
                    <a:pt x="1332" y="6362"/>
                    <a:pt x="1565" y="6362"/>
                  </a:cubicBezTo>
                  <a:cubicBezTo>
                    <a:pt x="1915" y="6362"/>
                    <a:pt x="2260" y="6197"/>
                    <a:pt x="2489" y="6047"/>
                  </a:cubicBezTo>
                  <a:cubicBezTo>
                    <a:pt x="2665" y="5930"/>
                    <a:pt x="2782" y="5740"/>
                    <a:pt x="2782" y="5520"/>
                  </a:cubicBezTo>
                  <a:lnTo>
                    <a:pt x="2782" y="4905"/>
                  </a:lnTo>
                  <a:lnTo>
                    <a:pt x="3646" y="4905"/>
                  </a:lnTo>
                  <a:cubicBezTo>
                    <a:pt x="5036" y="4832"/>
                    <a:pt x="4788" y="382"/>
                    <a:pt x="4788" y="382"/>
                  </a:cubicBezTo>
                  <a:cubicBezTo>
                    <a:pt x="4788" y="43"/>
                    <a:pt x="4135" y="30"/>
                    <a:pt x="4038" y="30"/>
                  </a:cubicBezTo>
                  <a:cubicBezTo>
                    <a:pt x="4030" y="30"/>
                    <a:pt x="4026" y="30"/>
                    <a:pt x="4026" y="30"/>
                  </a:cubicBezTo>
                  <a:lnTo>
                    <a:pt x="2709" y="1"/>
                  </a:lnTo>
                  <a:cubicBezTo>
                    <a:pt x="2678" y="0"/>
                    <a:pt x="2648" y="0"/>
                    <a:pt x="2619" y="0"/>
                  </a:cubicBezTo>
                  <a:close/>
                </a:path>
              </a:pathLst>
            </a:custGeom>
            <a:solidFill>
              <a:srgbClr val="AC6E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99" name="Google Shape;499;p32"/>
            <p:cNvSpPr/>
            <p:nvPr/>
          </p:nvSpPr>
          <p:spPr>
            <a:xfrm>
              <a:off x="1467500" y="1960853"/>
              <a:ext cx="16313" cy="81439"/>
            </a:xfrm>
            <a:custGeom>
              <a:avLst/>
              <a:gdLst/>
              <a:ahLst/>
              <a:cxnLst/>
              <a:rect l="l" t="t" r="r" b="b"/>
              <a:pathLst>
                <a:path w="264" h="1318" extrusionOk="0">
                  <a:moveTo>
                    <a:pt x="205" y="0"/>
                  </a:moveTo>
                  <a:cubicBezTo>
                    <a:pt x="190" y="0"/>
                    <a:pt x="161" y="322"/>
                    <a:pt x="161" y="732"/>
                  </a:cubicBezTo>
                  <a:cubicBezTo>
                    <a:pt x="161" y="908"/>
                    <a:pt x="205" y="1113"/>
                    <a:pt x="147" y="1201"/>
                  </a:cubicBezTo>
                  <a:cubicBezTo>
                    <a:pt x="132" y="1245"/>
                    <a:pt x="88" y="1274"/>
                    <a:pt x="59" y="1274"/>
                  </a:cubicBezTo>
                  <a:cubicBezTo>
                    <a:pt x="15" y="1288"/>
                    <a:pt x="0" y="1288"/>
                    <a:pt x="0" y="1288"/>
                  </a:cubicBezTo>
                  <a:cubicBezTo>
                    <a:pt x="0" y="1288"/>
                    <a:pt x="15" y="1318"/>
                    <a:pt x="59" y="1318"/>
                  </a:cubicBezTo>
                  <a:cubicBezTo>
                    <a:pt x="88" y="1318"/>
                    <a:pt x="147" y="1274"/>
                    <a:pt x="205" y="1215"/>
                  </a:cubicBezTo>
                  <a:cubicBezTo>
                    <a:pt x="234" y="1171"/>
                    <a:pt x="264" y="1084"/>
                    <a:pt x="264" y="981"/>
                  </a:cubicBezTo>
                  <a:lnTo>
                    <a:pt x="264" y="718"/>
                  </a:lnTo>
                  <a:cubicBezTo>
                    <a:pt x="264" y="322"/>
                    <a:pt x="220" y="0"/>
                    <a:pt x="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00" name="Google Shape;500;p32"/>
            <p:cNvSpPr/>
            <p:nvPr/>
          </p:nvSpPr>
          <p:spPr>
            <a:xfrm>
              <a:off x="1418623" y="1962645"/>
              <a:ext cx="6426" cy="20885"/>
            </a:xfrm>
            <a:custGeom>
              <a:avLst/>
              <a:gdLst/>
              <a:ahLst/>
              <a:cxnLst/>
              <a:rect l="l" t="t" r="r" b="b"/>
              <a:pathLst>
                <a:path w="104" h="338" extrusionOk="0">
                  <a:moveTo>
                    <a:pt x="45" y="0"/>
                  </a:moveTo>
                  <a:cubicBezTo>
                    <a:pt x="30" y="0"/>
                    <a:pt x="1" y="103"/>
                    <a:pt x="1" y="176"/>
                  </a:cubicBezTo>
                  <a:cubicBezTo>
                    <a:pt x="1" y="264"/>
                    <a:pt x="45" y="337"/>
                    <a:pt x="59" y="337"/>
                  </a:cubicBezTo>
                  <a:cubicBezTo>
                    <a:pt x="74" y="337"/>
                    <a:pt x="103" y="264"/>
                    <a:pt x="103" y="176"/>
                  </a:cubicBezTo>
                  <a:cubicBezTo>
                    <a:pt x="103" y="74"/>
                    <a:pt x="59"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01" name="Google Shape;501;p32"/>
            <p:cNvSpPr/>
            <p:nvPr/>
          </p:nvSpPr>
          <p:spPr>
            <a:xfrm>
              <a:off x="1507295" y="1961719"/>
              <a:ext cx="6364" cy="20885"/>
            </a:xfrm>
            <a:custGeom>
              <a:avLst/>
              <a:gdLst/>
              <a:ahLst/>
              <a:cxnLst/>
              <a:rect l="l" t="t" r="r" b="b"/>
              <a:pathLst>
                <a:path w="103" h="338" extrusionOk="0">
                  <a:moveTo>
                    <a:pt x="59" y="1"/>
                  </a:moveTo>
                  <a:cubicBezTo>
                    <a:pt x="15" y="1"/>
                    <a:pt x="0" y="74"/>
                    <a:pt x="15" y="162"/>
                  </a:cubicBezTo>
                  <a:cubicBezTo>
                    <a:pt x="15" y="264"/>
                    <a:pt x="59" y="338"/>
                    <a:pt x="74" y="338"/>
                  </a:cubicBezTo>
                  <a:cubicBezTo>
                    <a:pt x="88" y="338"/>
                    <a:pt x="103" y="264"/>
                    <a:pt x="103" y="162"/>
                  </a:cubicBezTo>
                  <a:cubicBezTo>
                    <a:pt x="103" y="74"/>
                    <a:pt x="74"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02" name="Google Shape;502;p32"/>
            <p:cNvSpPr/>
            <p:nvPr/>
          </p:nvSpPr>
          <p:spPr>
            <a:xfrm>
              <a:off x="1361650" y="2105571"/>
              <a:ext cx="48011" cy="86012"/>
            </a:xfrm>
            <a:custGeom>
              <a:avLst/>
              <a:gdLst/>
              <a:ahLst/>
              <a:cxnLst/>
              <a:rect l="l" t="t" r="r" b="b"/>
              <a:pathLst>
                <a:path w="777" h="1392" extrusionOk="0">
                  <a:moveTo>
                    <a:pt x="15" y="1"/>
                  </a:moveTo>
                  <a:lnTo>
                    <a:pt x="15" y="1"/>
                  </a:lnTo>
                  <a:cubicBezTo>
                    <a:pt x="0" y="235"/>
                    <a:pt x="0" y="498"/>
                    <a:pt x="74" y="733"/>
                  </a:cubicBezTo>
                  <a:cubicBezTo>
                    <a:pt x="147" y="967"/>
                    <a:pt x="293" y="1186"/>
                    <a:pt x="513" y="1303"/>
                  </a:cubicBezTo>
                  <a:cubicBezTo>
                    <a:pt x="586" y="1333"/>
                    <a:pt x="703" y="1391"/>
                    <a:pt x="703" y="1391"/>
                  </a:cubicBezTo>
                  <a:cubicBezTo>
                    <a:pt x="703" y="1377"/>
                    <a:pt x="747" y="1230"/>
                    <a:pt x="747" y="1201"/>
                  </a:cubicBezTo>
                  <a:cubicBezTo>
                    <a:pt x="776" y="967"/>
                    <a:pt x="776" y="762"/>
                    <a:pt x="747" y="469"/>
                  </a:cubicBezTo>
                  <a:cubicBezTo>
                    <a:pt x="454" y="396"/>
                    <a:pt x="191" y="220"/>
                    <a:pt x="15" y="1"/>
                  </a:cubicBezTo>
                  <a:close/>
                </a:path>
              </a:pathLst>
            </a:custGeom>
            <a:solidFill>
              <a:srgbClr val="BA6136">
                <a:alpha val="25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03" name="Google Shape;503;p32"/>
            <p:cNvSpPr/>
            <p:nvPr/>
          </p:nvSpPr>
          <p:spPr>
            <a:xfrm>
              <a:off x="1272113" y="1940956"/>
              <a:ext cx="40720" cy="55240"/>
            </a:xfrm>
            <a:custGeom>
              <a:avLst/>
              <a:gdLst/>
              <a:ahLst/>
              <a:cxnLst/>
              <a:rect l="l" t="t" r="r" b="b"/>
              <a:pathLst>
                <a:path w="659" h="894" extrusionOk="0">
                  <a:moveTo>
                    <a:pt x="73" y="0"/>
                  </a:moveTo>
                  <a:cubicBezTo>
                    <a:pt x="73" y="29"/>
                    <a:pt x="132" y="44"/>
                    <a:pt x="220" y="103"/>
                  </a:cubicBezTo>
                  <a:cubicBezTo>
                    <a:pt x="276" y="140"/>
                    <a:pt x="337" y="189"/>
                    <a:pt x="397" y="261"/>
                  </a:cubicBezTo>
                  <a:lnTo>
                    <a:pt x="397" y="261"/>
                  </a:lnTo>
                  <a:cubicBezTo>
                    <a:pt x="383" y="256"/>
                    <a:pt x="368" y="252"/>
                    <a:pt x="351" y="249"/>
                  </a:cubicBezTo>
                  <a:cubicBezTo>
                    <a:pt x="332" y="245"/>
                    <a:pt x="312" y="243"/>
                    <a:pt x="293" y="243"/>
                  </a:cubicBezTo>
                  <a:cubicBezTo>
                    <a:pt x="240" y="243"/>
                    <a:pt x="189" y="257"/>
                    <a:pt x="146" y="278"/>
                  </a:cubicBezTo>
                  <a:cubicBezTo>
                    <a:pt x="88" y="322"/>
                    <a:pt x="59" y="381"/>
                    <a:pt x="29" y="425"/>
                  </a:cubicBezTo>
                  <a:cubicBezTo>
                    <a:pt x="0" y="542"/>
                    <a:pt x="29" y="644"/>
                    <a:pt x="88" y="717"/>
                  </a:cubicBezTo>
                  <a:cubicBezTo>
                    <a:pt x="176" y="864"/>
                    <a:pt x="293" y="893"/>
                    <a:pt x="293" y="893"/>
                  </a:cubicBezTo>
                  <a:cubicBezTo>
                    <a:pt x="307" y="864"/>
                    <a:pt x="220" y="820"/>
                    <a:pt x="146" y="703"/>
                  </a:cubicBezTo>
                  <a:cubicBezTo>
                    <a:pt x="103" y="630"/>
                    <a:pt x="88" y="556"/>
                    <a:pt x="132" y="469"/>
                  </a:cubicBezTo>
                  <a:cubicBezTo>
                    <a:pt x="145" y="379"/>
                    <a:pt x="213" y="334"/>
                    <a:pt x="289" y="334"/>
                  </a:cubicBezTo>
                  <a:cubicBezTo>
                    <a:pt x="300" y="334"/>
                    <a:pt x="311" y="335"/>
                    <a:pt x="322" y="337"/>
                  </a:cubicBezTo>
                  <a:cubicBezTo>
                    <a:pt x="395" y="351"/>
                    <a:pt x="454" y="395"/>
                    <a:pt x="512" y="425"/>
                  </a:cubicBezTo>
                  <a:lnTo>
                    <a:pt x="659" y="513"/>
                  </a:lnTo>
                  <a:lnTo>
                    <a:pt x="586" y="366"/>
                  </a:lnTo>
                  <a:cubicBezTo>
                    <a:pt x="498" y="190"/>
                    <a:pt x="366" y="103"/>
                    <a:pt x="249" y="44"/>
                  </a:cubicBezTo>
                  <a:cubicBezTo>
                    <a:pt x="146" y="0"/>
                    <a:pt x="73"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04" name="Google Shape;504;p32"/>
            <p:cNvSpPr/>
            <p:nvPr/>
          </p:nvSpPr>
          <p:spPr>
            <a:xfrm>
              <a:off x="1426779" y="2036796"/>
              <a:ext cx="48011" cy="38372"/>
            </a:xfrm>
            <a:custGeom>
              <a:avLst/>
              <a:gdLst/>
              <a:ahLst/>
              <a:cxnLst/>
              <a:rect l="l" t="t" r="r" b="b"/>
              <a:pathLst>
                <a:path w="777" h="621" extrusionOk="0">
                  <a:moveTo>
                    <a:pt x="44" y="1"/>
                  </a:moveTo>
                  <a:cubicBezTo>
                    <a:pt x="15" y="1"/>
                    <a:pt x="0" y="45"/>
                    <a:pt x="15" y="162"/>
                  </a:cubicBezTo>
                  <a:cubicBezTo>
                    <a:pt x="44" y="264"/>
                    <a:pt x="118" y="411"/>
                    <a:pt x="235" y="513"/>
                  </a:cubicBezTo>
                  <a:cubicBezTo>
                    <a:pt x="339" y="595"/>
                    <a:pt x="453" y="621"/>
                    <a:pt x="554" y="621"/>
                  </a:cubicBezTo>
                  <a:cubicBezTo>
                    <a:pt x="580" y="621"/>
                    <a:pt x="606" y="619"/>
                    <a:pt x="630" y="616"/>
                  </a:cubicBezTo>
                  <a:cubicBezTo>
                    <a:pt x="718" y="616"/>
                    <a:pt x="776" y="572"/>
                    <a:pt x="776" y="557"/>
                  </a:cubicBezTo>
                  <a:cubicBezTo>
                    <a:pt x="776" y="550"/>
                    <a:pt x="762" y="550"/>
                    <a:pt x="734" y="550"/>
                  </a:cubicBezTo>
                  <a:cubicBezTo>
                    <a:pt x="707" y="550"/>
                    <a:pt x="666" y="550"/>
                    <a:pt x="615" y="543"/>
                  </a:cubicBezTo>
                  <a:cubicBezTo>
                    <a:pt x="527" y="543"/>
                    <a:pt x="396" y="513"/>
                    <a:pt x="293" y="425"/>
                  </a:cubicBezTo>
                  <a:cubicBezTo>
                    <a:pt x="191" y="338"/>
                    <a:pt x="132" y="235"/>
                    <a:pt x="88" y="147"/>
                  </a:cubicBezTo>
                  <a:cubicBezTo>
                    <a:pt x="59" y="45"/>
                    <a:pt x="59"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05" name="Google Shape;505;p32"/>
            <p:cNvSpPr/>
            <p:nvPr/>
          </p:nvSpPr>
          <p:spPr>
            <a:xfrm>
              <a:off x="1415904" y="2033212"/>
              <a:ext cx="24469" cy="15447"/>
            </a:xfrm>
            <a:custGeom>
              <a:avLst/>
              <a:gdLst/>
              <a:ahLst/>
              <a:cxnLst/>
              <a:rect l="l" t="t" r="r" b="b"/>
              <a:pathLst>
                <a:path w="396" h="250" extrusionOk="0">
                  <a:moveTo>
                    <a:pt x="323" y="0"/>
                  </a:moveTo>
                  <a:cubicBezTo>
                    <a:pt x="279" y="0"/>
                    <a:pt x="220" y="0"/>
                    <a:pt x="132" y="30"/>
                  </a:cubicBezTo>
                  <a:cubicBezTo>
                    <a:pt x="59" y="74"/>
                    <a:pt x="30" y="132"/>
                    <a:pt x="15" y="176"/>
                  </a:cubicBezTo>
                  <a:cubicBezTo>
                    <a:pt x="1" y="220"/>
                    <a:pt x="1" y="249"/>
                    <a:pt x="15" y="249"/>
                  </a:cubicBezTo>
                  <a:cubicBezTo>
                    <a:pt x="30" y="249"/>
                    <a:pt x="74" y="161"/>
                    <a:pt x="176" y="103"/>
                  </a:cubicBezTo>
                  <a:cubicBezTo>
                    <a:pt x="294" y="59"/>
                    <a:pt x="396" y="59"/>
                    <a:pt x="396" y="30"/>
                  </a:cubicBezTo>
                  <a:lnTo>
                    <a:pt x="3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06" name="Google Shape;506;p32"/>
            <p:cNvSpPr/>
            <p:nvPr/>
          </p:nvSpPr>
          <p:spPr>
            <a:xfrm>
              <a:off x="1094768" y="2737890"/>
              <a:ext cx="550981" cy="1049627"/>
            </a:xfrm>
            <a:custGeom>
              <a:avLst/>
              <a:gdLst/>
              <a:ahLst/>
              <a:cxnLst/>
              <a:rect l="l" t="t" r="r" b="b"/>
              <a:pathLst>
                <a:path w="8917" h="16987" extrusionOk="0">
                  <a:moveTo>
                    <a:pt x="7804" y="1"/>
                  </a:moveTo>
                  <a:lnTo>
                    <a:pt x="1" y="3543"/>
                  </a:lnTo>
                  <a:cubicBezTo>
                    <a:pt x="1" y="3543"/>
                    <a:pt x="777" y="6442"/>
                    <a:pt x="1977" y="10043"/>
                  </a:cubicBezTo>
                  <a:cubicBezTo>
                    <a:pt x="2094" y="12107"/>
                    <a:pt x="1260" y="13996"/>
                    <a:pt x="250" y="15855"/>
                  </a:cubicBezTo>
                  <a:lnTo>
                    <a:pt x="1538" y="16353"/>
                  </a:lnTo>
                  <a:cubicBezTo>
                    <a:pt x="2634" y="16774"/>
                    <a:pt x="3787" y="16986"/>
                    <a:pt x="4939" y="16986"/>
                  </a:cubicBezTo>
                  <a:cubicBezTo>
                    <a:pt x="6111" y="16986"/>
                    <a:pt x="7282" y="16767"/>
                    <a:pt x="8389" y="16324"/>
                  </a:cubicBezTo>
                  <a:cubicBezTo>
                    <a:pt x="8726" y="16192"/>
                    <a:pt x="8916" y="16075"/>
                    <a:pt x="8902" y="16045"/>
                  </a:cubicBezTo>
                  <a:cubicBezTo>
                    <a:pt x="8828" y="15884"/>
                    <a:pt x="8887" y="8711"/>
                    <a:pt x="8740" y="3338"/>
                  </a:cubicBezTo>
                  <a:cubicBezTo>
                    <a:pt x="8711" y="2387"/>
                    <a:pt x="7862" y="747"/>
                    <a:pt x="78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07" name="Google Shape;507;p32"/>
            <p:cNvSpPr/>
            <p:nvPr/>
          </p:nvSpPr>
          <p:spPr>
            <a:xfrm>
              <a:off x="1093903" y="2939641"/>
              <a:ext cx="563587" cy="63458"/>
            </a:xfrm>
            <a:custGeom>
              <a:avLst/>
              <a:gdLst/>
              <a:ahLst/>
              <a:cxnLst/>
              <a:rect l="l" t="t" r="r" b="b"/>
              <a:pathLst>
                <a:path w="9121" h="1027" extrusionOk="0">
                  <a:moveTo>
                    <a:pt x="6149" y="0"/>
                  </a:moveTo>
                  <a:lnTo>
                    <a:pt x="6134" y="29"/>
                  </a:lnTo>
                  <a:cubicBezTo>
                    <a:pt x="5768" y="395"/>
                    <a:pt x="5241" y="630"/>
                    <a:pt x="4670" y="761"/>
                  </a:cubicBezTo>
                  <a:cubicBezTo>
                    <a:pt x="4144" y="893"/>
                    <a:pt x="3637" y="927"/>
                    <a:pt x="3158" y="927"/>
                  </a:cubicBezTo>
                  <a:cubicBezTo>
                    <a:pt x="3051" y="927"/>
                    <a:pt x="2945" y="925"/>
                    <a:pt x="2840" y="922"/>
                  </a:cubicBezTo>
                  <a:cubicBezTo>
                    <a:pt x="2269" y="879"/>
                    <a:pt x="1786" y="791"/>
                    <a:pt x="1362" y="703"/>
                  </a:cubicBezTo>
                  <a:cubicBezTo>
                    <a:pt x="937" y="615"/>
                    <a:pt x="615" y="498"/>
                    <a:pt x="366" y="439"/>
                  </a:cubicBezTo>
                  <a:cubicBezTo>
                    <a:pt x="264" y="410"/>
                    <a:pt x="176" y="395"/>
                    <a:pt x="103" y="366"/>
                  </a:cubicBezTo>
                  <a:cubicBezTo>
                    <a:pt x="44" y="352"/>
                    <a:pt x="0" y="352"/>
                    <a:pt x="0" y="352"/>
                  </a:cubicBezTo>
                  <a:lnTo>
                    <a:pt x="0" y="352"/>
                  </a:lnTo>
                  <a:cubicBezTo>
                    <a:pt x="0" y="352"/>
                    <a:pt x="44" y="366"/>
                    <a:pt x="103" y="395"/>
                  </a:cubicBezTo>
                  <a:cubicBezTo>
                    <a:pt x="146" y="410"/>
                    <a:pt x="249" y="439"/>
                    <a:pt x="351" y="483"/>
                  </a:cubicBezTo>
                  <a:cubicBezTo>
                    <a:pt x="586" y="571"/>
                    <a:pt x="922" y="659"/>
                    <a:pt x="1347" y="776"/>
                  </a:cubicBezTo>
                  <a:cubicBezTo>
                    <a:pt x="1757" y="864"/>
                    <a:pt x="2284" y="981"/>
                    <a:pt x="2840" y="1010"/>
                  </a:cubicBezTo>
                  <a:cubicBezTo>
                    <a:pt x="2980" y="1021"/>
                    <a:pt x="3124" y="1027"/>
                    <a:pt x="3272" y="1027"/>
                  </a:cubicBezTo>
                  <a:cubicBezTo>
                    <a:pt x="3726" y="1027"/>
                    <a:pt x="4209" y="974"/>
                    <a:pt x="4685" y="864"/>
                  </a:cubicBezTo>
                  <a:cubicBezTo>
                    <a:pt x="5247" y="734"/>
                    <a:pt x="5794" y="491"/>
                    <a:pt x="6174" y="135"/>
                  </a:cubicBezTo>
                  <a:lnTo>
                    <a:pt x="6174" y="135"/>
                  </a:lnTo>
                  <a:cubicBezTo>
                    <a:pt x="6931" y="457"/>
                    <a:pt x="7617" y="650"/>
                    <a:pt x="8146" y="650"/>
                  </a:cubicBezTo>
                  <a:cubicBezTo>
                    <a:pt x="8199" y="650"/>
                    <a:pt x="8251" y="648"/>
                    <a:pt x="8301" y="644"/>
                  </a:cubicBezTo>
                  <a:cubicBezTo>
                    <a:pt x="8593" y="630"/>
                    <a:pt x="8798" y="542"/>
                    <a:pt x="8916" y="469"/>
                  </a:cubicBezTo>
                  <a:cubicBezTo>
                    <a:pt x="8974" y="439"/>
                    <a:pt x="9033" y="410"/>
                    <a:pt x="9062" y="395"/>
                  </a:cubicBezTo>
                  <a:cubicBezTo>
                    <a:pt x="9106" y="366"/>
                    <a:pt x="9120" y="352"/>
                    <a:pt x="9120" y="352"/>
                  </a:cubicBezTo>
                  <a:cubicBezTo>
                    <a:pt x="9120" y="349"/>
                    <a:pt x="9118" y="348"/>
                    <a:pt x="9113" y="348"/>
                  </a:cubicBezTo>
                  <a:cubicBezTo>
                    <a:pt x="9092" y="348"/>
                    <a:pt x="9019" y="374"/>
                    <a:pt x="8886" y="410"/>
                  </a:cubicBezTo>
                  <a:cubicBezTo>
                    <a:pt x="8754" y="483"/>
                    <a:pt x="8550" y="556"/>
                    <a:pt x="8271" y="571"/>
                  </a:cubicBezTo>
                  <a:cubicBezTo>
                    <a:pt x="8252" y="572"/>
                    <a:pt x="8233" y="572"/>
                    <a:pt x="8214" y="572"/>
                  </a:cubicBezTo>
                  <a:cubicBezTo>
                    <a:pt x="7691" y="572"/>
                    <a:pt x="6968" y="382"/>
                    <a:pt x="6178" y="29"/>
                  </a:cubicBezTo>
                  <a:lnTo>
                    <a:pt x="6149" y="0"/>
                  </a:lnTo>
                  <a:close/>
                </a:path>
              </a:pathLst>
            </a:custGeom>
            <a:solidFill>
              <a:srgbClr val="FFFFFF">
                <a:alpha val="17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08" name="Google Shape;508;p32"/>
            <p:cNvSpPr/>
            <p:nvPr/>
          </p:nvSpPr>
          <p:spPr>
            <a:xfrm>
              <a:off x="1433082" y="2538857"/>
              <a:ext cx="43500" cy="405342"/>
            </a:xfrm>
            <a:custGeom>
              <a:avLst/>
              <a:gdLst/>
              <a:ahLst/>
              <a:cxnLst/>
              <a:rect l="l" t="t" r="r" b="b"/>
              <a:pathLst>
                <a:path w="704" h="6560" extrusionOk="0">
                  <a:moveTo>
                    <a:pt x="1" y="1"/>
                  </a:moveTo>
                  <a:cubicBezTo>
                    <a:pt x="1" y="1"/>
                    <a:pt x="1" y="89"/>
                    <a:pt x="30" y="250"/>
                  </a:cubicBezTo>
                  <a:cubicBezTo>
                    <a:pt x="45" y="440"/>
                    <a:pt x="59" y="660"/>
                    <a:pt x="103" y="952"/>
                  </a:cubicBezTo>
                  <a:cubicBezTo>
                    <a:pt x="162" y="1553"/>
                    <a:pt x="264" y="2358"/>
                    <a:pt x="352" y="3265"/>
                  </a:cubicBezTo>
                  <a:cubicBezTo>
                    <a:pt x="455" y="4158"/>
                    <a:pt x="528" y="4993"/>
                    <a:pt x="572" y="5593"/>
                  </a:cubicBezTo>
                  <a:cubicBezTo>
                    <a:pt x="616" y="5886"/>
                    <a:pt x="630" y="6120"/>
                    <a:pt x="645" y="6310"/>
                  </a:cubicBezTo>
                  <a:cubicBezTo>
                    <a:pt x="674" y="6472"/>
                    <a:pt x="689" y="6559"/>
                    <a:pt x="689" y="6559"/>
                  </a:cubicBezTo>
                  <a:cubicBezTo>
                    <a:pt x="704" y="6559"/>
                    <a:pt x="704" y="6472"/>
                    <a:pt x="704" y="6310"/>
                  </a:cubicBezTo>
                  <a:cubicBezTo>
                    <a:pt x="704" y="6149"/>
                    <a:pt x="689" y="5886"/>
                    <a:pt x="660" y="5593"/>
                  </a:cubicBezTo>
                  <a:cubicBezTo>
                    <a:pt x="630" y="5008"/>
                    <a:pt x="557" y="4188"/>
                    <a:pt x="469" y="3265"/>
                  </a:cubicBezTo>
                  <a:cubicBezTo>
                    <a:pt x="367" y="2358"/>
                    <a:pt x="264" y="1538"/>
                    <a:pt x="177" y="952"/>
                  </a:cubicBezTo>
                  <a:cubicBezTo>
                    <a:pt x="133" y="660"/>
                    <a:pt x="103" y="411"/>
                    <a:pt x="59" y="250"/>
                  </a:cubicBezTo>
                  <a:cubicBezTo>
                    <a:pt x="30" y="89"/>
                    <a:pt x="1" y="1"/>
                    <a:pt x="1" y="1"/>
                  </a:cubicBezTo>
                  <a:close/>
                </a:path>
              </a:pathLst>
            </a:custGeom>
            <a:solidFill>
              <a:srgbClr val="FFFFFF">
                <a:alpha val="17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09" name="Google Shape;509;p32"/>
            <p:cNvSpPr/>
            <p:nvPr/>
          </p:nvSpPr>
          <p:spPr>
            <a:xfrm>
              <a:off x="1187951" y="2754203"/>
              <a:ext cx="120367" cy="132354"/>
            </a:xfrm>
            <a:custGeom>
              <a:avLst/>
              <a:gdLst/>
              <a:ahLst/>
              <a:cxnLst/>
              <a:rect l="l" t="t" r="r" b="b"/>
              <a:pathLst>
                <a:path w="1948" h="2142" extrusionOk="0">
                  <a:moveTo>
                    <a:pt x="191" y="44"/>
                  </a:moveTo>
                  <a:cubicBezTo>
                    <a:pt x="179" y="44"/>
                    <a:pt x="148" y="102"/>
                    <a:pt x="144" y="248"/>
                  </a:cubicBezTo>
                  <a:lnTo>
                    <a:pt x="144" y="248"/>
                  </a:lnTo>
                  <a:cubicBezTo>
                    <a:pt x="179" y="116"/>
                    <a:pt x="191" y="44"/>
                    <a:pt x="191" y="44"/>
                  </a:cubicBezTo>
                  <a:close/>
                  <a:moveTo>
                    <a:pt x="144" y="248"/>
                  </a:moveTo>
                  <a:cubicBezTo>
                    <a:pt x="141" y="262"/>
                    <a:pt x="137" y="277"/>
                    <a:pt x="132" y="293"/>
                  </a:cubicBezTo>
                  <a:cubicBezTo>
                    <a:pt x="117" y="386"/>
                    <a:pt x="97" y="496"/>
                    <a:pt x="80" y="625"/>
                  </a:cubicBezTo>
                  <a:lnTo>
                    <a:pt x="80" y="625"/>
                  </a:lnTo>
                  <a:cubicBezTo>
                    <a:pt x="99" y="527"/>
                    <a:pt x="122" y="441"/>
                    <a:pt x="147" y="366"/>
                  </a:cubicBezTo>
                  <a:cubicBezTo>
                    <a:pt x="144" y="321"/>
                    <a:pt x="144" y="282"/>
                    <a:pt x="144" y="248"/>
                  </a:cubicBezTo>
                  <a:close/>
                  <a:moveTo>
                    <a:pt x="118" y="0"/>
                  </a:moveTo>
                  <a:cubicBezTo>
                    <a:pt x="118" y="0"/>
                    <a:pt x="206" y="29"/>
                    <a:pt x="367" y="44"/>
                  </a:cubicBezTo>
                  <a:cubicBezTo>
                    <a:pt x="557" y="44"/>
                    <a:pt x="791" y="73"/>
                    <a:pt x="1084" y="88"/>
                  </a:cubicBezTo>
                  <a:cubicBezTo>
                    <a:pt x="1230" y="117"/>
                    <a:pt x="1391" y="117"/>
                    <a:pt x="1582" y="132"/>
                  </a:cubicBezTo>
                  <a:cubicBezTo>
                    <a:pt x="1669" y="146"/>
                    <a:pt x="1757" y="146"/>
                    <a:pt x="1801" y="205"/>
                  </a:cubicBezTo>
                  <a:cubicBezTo>
                    <a:pt x="1831" y="264"/>
                    <a:pt x="1831" y="366"/>
                    <a:pt x="1831" y="469"/>
                  </a:cubicBezTo>
                  <a:cubicBezTo>
                    <a:pt x="1816" y="659"/>
                    <a:pt x="1816" y="878"/>
                    <a:pt x="1772" y="1083"/>
                  </a:cubicBezTo>
                  <a:cubicBezTo>
                    <a:pt x="1728" y="1288"/>
                    <a:pt x="1655" y="1508"/>
                    <a:pt x="1494" y="1654"/>
                  </a:cubicBezTo>
                  <a:cubicBezTo>
                    <a:pt x="1318" y="1815"/>
                    <a:pt x="1128" y="1903"/>
                    <a:pt x="923" y="1962"/>
                  </a:cubicBezTo>
                  <a:cubicBezTo>
                    <a:pt x="826" y="1989"/>
                    <a:pt x="726" y="2004"/>
                    <a:pt x="630" y="2004"/>
                  </a:cubicBezTo>
                  <a:cubicBezTo>
                    <a:pt x="524" y="2004"/>
                    <a:pt x="422" y="1986"/>
                    <a:pt x="337" y="1947"/>
                  </a:cubicBezTo>
                  <a:cubicBezTo>
                    <a:pt x="162" y="1859"/>
                    <a:pt x="74" y="1669"/>
                    <a:pt x="59" y="1508"/>
                  </a:cubicBezTo>
                  <a:cubicBezTo>
                    <a:pt x="30" y="1318"/>
                    <a:pt x="44" y="1157"/>
                    <a:pt x="44" y="1010"/>
                  </a:cubicBezTo>
                  <a:cubicBezTo>
                    <a:pt x="51" y="866"/>
                    <a:pt x="65" y="738"/>
                    <a:pt x="80" y="625"/>
                  </a:cubicBezTo>
                  <a:lnTo>
                    <a:pt x="80" y="625"/>
                  </a:lnTo>
                  <a:cubicBezTo>
                    <a:pt x="53" y="756"/>
                    <a:pt x="32" y="908"/>
                    <a:pt x="15" y="1083"/>
                  </a:cubicBezTo>
                  <a:cubicBezTo>
                    <a:pt x="1" y="1230"/>
                    <a:pt x="1" y="1391"/>
                    <a:pt x="15" y="1581"/>
                  </a:cubicBezTo>
                  <a:cubicBezTo>
                    <a:pt x="44" y="1757"/>
                    <a:pt x="132" y="1962"/>
                    <a:pt x="337" y="2079"/>
                  </a:cubicBezTo>
                  <a:cubicBezTo>
                    <a:pt x="432" y="2123"/>
                    <a:pt x="535" y="2141"/>
                    <a:pt x="641" y="2141"/>
                  </a:cubicBezTo>
                  <a:cubicBezTo>
                    <a:pt x="747" y="2141"/>
                    <a:pt x="857" y="2123"/>
                    <a:pt x="967" y="2094"/>
                  </a:cubicBezTo>
                  <a:cubicBezTo>
                    <a:pt x="1186" y="2035"/>
                    <a:pt x="1406" y="1932"/>
                    <a:pt x="1582" y="1757"/>
                  </a:cubicBezTo>
                  <a:cubicBezTo>
                    <a:pt x="1757" y="1581"/>
                    <a:pt x="1845" y="1362"/>
                    <a:pt x="1889" y="1142"/>
                  </a:cubicBezTo>
                  <a:cubicBezTo>
                    <a:pt x="1918" y="922"/>
                    <a:pt x="1918" y="703"/>
                    <a:pt x="1918" y="498"/>
                  </a:cubicBezTo>
                  <a:cubicBezTo>
                    <a:pt x="1918" y="395"/>
                    <a:pt x="1948" y="278"/>
                    <a:pt x="1874" y="190"/>
                  </a:cubicBezTo>
                  <a:cubicBezTo>
                    <a:pt x="1831" y="132"/>
                    <a:pt x="1772" y="88"/>
                    <a:pt x="1728" y="88"/>
                  </a:cubicBezTo>
                  <a:cubicBezTo>
                    <a:pt x="1669" y="73"/>
                    <a:pt x="1611" y="73"/>
                    <a:pt x="1582" y="73"/>
                  </a:cubicBezTo>
                  <a:cubicBezTo>
                    <a:pt x="1391" y="59"/>
                    <a:pt x="1230" y="44"/>
                    <a:pt x="1084" y="44"/>
                  </a:cubicBezTo>
                  <a:cubicBezTo>
                    <a:pt x="791" y="15"/>
                    <a:pt x="557" y="0"/>
                    <a:pt x="367" y="0"/>
                  </a:cubicBezTo>
                  <a:close/>
                </a:path>
              </a:pathLst>
            </a:custGeom>
            <a:solidFill>
              <a:srgbClr val="FFFFFF">
                <a:alpha val="17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10" name="Google Shape;510;p32"/>
            <p:cNvSpPr/>
            <p:nvPr/>
          </p:nvSpPr>
          <p:spPr>
            <a:xfrm>
              <a:off x="1432217" y="2163470"/>
              <a:ext cx="61543" cy="310309"/>
            </a:xfrm>
            <a:custGeom>
              <a:avLst/>
              <a:gdLst/>
              <a:ahLst/>
              <a:cxnLst/>
              <a:rect l="l" t="t" r="r" b="b"/>
              <a:pathLst>
                <a:path w="996" h="5022" extrusionOk="0">
                  <a:moveTo>
                    <a:pt x="0" y="0"/>
                  </a:moveTo>
                  <a:lnTo>
                    <a:pt x="0" y="5022"/>
                  </a:lnTo>
                  <a:cubicBezTo>
                    <a:pt x="0" y="5022"/>
                    <a:pt x="996" y="2079"/>
                    <a:pt x="776" y="1552"/>
                  </a:cubicBezTo>
                  <a:cubicBezTo>
                    <a:pt x="586" y="1025"/>
                    <a:pt x="0" y="0"/>
                    <a:pt x="0" y="0"/>
                  </a:cubicBezTo>
                  <a:close/>
                </a:path>
              </a:pathLst>
            </a:custGeom>
            <a:solidFill>
              <a:srgbClr val="FFFFFF">
                <a:alpha val="17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11" name="Google Shape;511;p32"/>
            <p:cNvSpPr/>
            <p:nvPr/>
          </p:nvSpPr>
          <p:spPr>
            <a:xfrm>
              <a:off x="1715350" y="4380944"/>
              <a:ext cx="281392" cy="105599"/>
            </a:xfrm>
            <a:custGeom>
              <a:avLst/>
              <a:gdLst/>
              <a:ahLst/>
              <a:cxnLst/>
              <a:rect l="l" t="t" r="r" b="b"/>
              <a:pathLst>
                <a:path w="4554" h="1709" extrusionOk="0">
                  <a:moveTo>
                    <a:pt x="4060" y="1"/>
                  </a:moveTo>
                  <a:cubicBezTo>
                    <a:pt x="3618" y="1"/>
                    <a:pt x="2987" y="98"/>
                    <a:pt x="2987" y="98"/>
                  </a:cubicBezTo>
                  <a:lnTo>
                    <a:pt x="0" y="1709"/>
                  </a:lnTo>
                  <a:cubicBezTo>
                    <a:pt x="0" y="1709"/>
                    <a:pt x="4553" y="303"/>
                    <a:pt x="4480" y="98"/>
                  </a:cubicBezTo>
                  <a:cubicBezTo>
                    <a:pt x="4456" y="25"/>
                    <a:pt x="4282" y="1"/>
                    <a:pt x="40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12" name="Google Shape;512;p32"/>
            <p:cNvSpPr/>
            <p:nvPr/>
          </p:nvSpPr>
          <p:spPr>
            <a:xfrm>
              <a:off x="871327" y="4314641"/>
              <a:ext cx="243391" cy="195751"/>
            </a:xfrm>
            <a:custGeom>
              <a:avLst/>
              <a:gdLst/>
              <a:ahLst/>
              <a:cxnLst/>
              <a:rect l="l" t="t" r="r" b="b"/>
              <a:pathLst>
                <a:path w="3939" h="3168" extrusionOk="0">
                  <a:moveTo>
                    <a:pt x="1" y="0"/>
                  </a:moveTo>
                  <a:lnTo>
                    <a:pt x="1" y="132"/>
                  </a:lnTo>
                  <a:cubicBezTo>
                    <a:pt x="1" y="132"/>
                    <a:pt x="3451" y="3168"/>
                    <a:pt x="3820" y="3168"/>
                  </a:cubicBezTo>
                  <a:cubicBezTo>
                    <a:pt x="3837" y="3168"/>
                    <a:pt x="3848" y="3161"/>
                    <a:pt x="3851" y="3148"/>
                  </a:cubicBezTo>
                  <a:cubicBezTo>
                    <a:pt x="3939" y="2840"/>
                    <a:pt x="3324" y="2167"/>
                    <a:pt x="3324" y="2167"/>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13" name="Google Shape;513;p32"/>
            <p:cNvSpPr/>
            <p:nvPr/>
          </p:nvSpPr>
          <p:spPr>
            <a:xfrm>
              <a:off x="1299239" y="1803407"/>
              <a:ext cx="255131" cy="136803"/>
            </a:xfrm>
            <a:custGeom>
              <a:avLst/>
              <a:gdLst/>
              <a:ahLst/>
              <a:cxnLst/>
              <a:rect l="l" t="t" r="r" b="b"/>
              <a:pathLst>
                <a:path w="4129" h="2214" extrusionOk="0">
                  <a:moveTo>
                    <a:pt x="2123" y="1"/>
                  </a:moveTo>
                  <a:cubicBezTo>
                    <a:pt x="1742" y="1"/>
                    <a:pt x="1376" y="30"/>
                    <a:pt x="1010" y="162"/>
                  </a:cubicBezTo>
                  <a:cubicBezTo>
                    <a:pt x="659" y="294"/>
                    <a:pt x="322" y="528"/>
                    <a:pt x="161" y="879"/>
                  </a:cubicBezTo>
                  <a:cubicBezTo>
                    <a:pt x="0" y="1231"/>
                    <a:pt x="30" y="1670"/>
                    <a:pt x="293" y="1933"/>
                  </a:cubicBezTo>
                  <a:lnTo>
                    <a:pt x="293" y="1992"/>
                  </a:lnTo>
                  <a:cubicBezTo>
                    <a:pt x="381" y="2094"/>
                    <a:pt x="469" y="2168"/>
                    <a:pt x="586" y="2197"/>
                  </a:cubicBezTo>
                  <a:cubicBezTo>
                    <a:pt x="613" y="2208"/>
                    <a:pt x="644" y="2214"/>
                    <a:pt x="677" y="2214"/>
                  </a:cubicBezTo>
                  <a:cubicBezTo>
                    <a:pt x="770" y="2214"/>
                    <a:pt x="872" y="2170"/>
                    <a:pt x="893" y="2094"/>
                  </a:cubicBezTo>
                  <a:cubicBezTo>
                    <a:pt x="952" y="1977"/>
                    <a:pt x="893" y="1846"/>
                    <a:pt x="864" y="1743"/>
                  </a:cubicBezTo>
                  <a:cubicBezTo>
                    <a:pt x="791" y="1538"/>
                    <a:pt x="805" y="1304"/>
                    <a:pt x="879" y="1099"/>
                  </a:cubicBezTo>
                  <a:cubicBezTo>
                    <a:pt x="1098" y="1377"/>
                    <a:pt x="1391" y="1582"/>
                    <a:pt x="1713" y="1626"/>
                  </a:cubicBezTo>
                  <a:cubicBezTo>
                    <a:pt x="1765" y="1635"/>
                    <a:pt x="1819" y="1640"/>
                    <a:pt x="1873" y="1640"/>
                  </a:cubicBezTo>
                  <a:cubicBezTo>
                    <a:pt x="2163" y="1640"/>
                    <a:pt x="2455" y="1507"/>
                    <a:pt x="2591" y="1260"/>
                  </a:cubicBezTo>
                  <a:cubicBezTo>
                    <a:pt x="2635" y="1582"/>
                    <a:pt x="2899" y="1802"/>
                    <a:pt x="3206" y="1889"/>
                  </a:cubicBezTo>
                  <a:cubicBezTo>
                    <a:pt x="3291" y="1920"/>
                    <a:pt x="3389" y="1938"/>
                    <a:pt x="3487" y="1938"/>
                  </a:cubicBezTo>
                  <a:cubicBezTo>
                    <a:pt x="3627" y="1938"/>
                    <a:pt x="3768" y="1902"/>
                    <a:pt x="3880" y="1816"/>
                  </a:cubicBezTo>
                  <a:cubicBezTo>
                    <a:pt x="4055" y="1684"/>
                    <a:pt x="4129" y="1450"/>
                    <a:pt x="4114" y="1231"/>
                  </a:cubicBezTo>
                  <a:cubicBezTo>
                    <a:pt x="4099" y="791"/>
                    <a:pt x="3763" y="425"/>
                    <a:pt x="3382" y="221"/>
                  </a:cubicBezTo>
                  <a:cubicBezTo>
                    <a:pt x="3001" y="30"/>
                    <a:pt x="2547" y="1"/>
                    <a:pt x="2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14" name="Google Shape;514;p32"/>
            <p:cNvSpPr/>
            <p:nvPr/>
          </p:nvSpPr>
          <p:spPr>
            <a:xfrm>
              <a:off x="1256726" y="1996137"/>
              <a:ext cx="35344" cy="40225"/>
            </a:xfrm>
            <a:custGeom>
              <a:avLst/>
              <a:gdLst/>
              <a:ahLst/>
              <a:cxnLst/>
              <a:rect l="l" t="t" r="r" b="b"/>
              <a:pathLst>
                <a:path w="572" h="651" extrusionOk="0">
                  <a:moveTo>
                    <a:pt x="381" y="0"/>
                  </a:moveTo>
                  <a:cubicBezTo>
                    <a:pt x="337" y="0"/>
                    <a:pt x="322" y="15"/>
                    <a:pt x="322" y="15"/>
                  </a:cubicBezTo>
                  <a:cubicBezTo>
                    <a:pt x="322" y="15"/>
                    <a:pt x="410" y="15"/>
                    <a:pt x="469" y="147"/>
                  </a:cubicBezTo>
                  <a:cubicBezTo>
                    <a:pt x="483" y="190"/>
                    <a:pt x="483" y="264"/>
                    <a:pt x="469" y="337"/>
                  </a:cubicBezTo>
                  <a:cubicBezTo>
                    <a:pt x="439" y="439"/>
                    <a:pt x="410" y="527"/>
                    <a:pt x="337" y="556"/>
                  </a:cubicBezTo>
                  <a:cubicBezTo>
                    <a:pt x="315" y="569"/>
                    <a:pt x="294" y="575"/>
                    <a:pt x="273" y="575"/>
                  </a:cubicBezTo>
                  <a:cubicBezTo>
                    <a:pt x="222" y="575"/>
                    <a:pt x="173" y="544"/>
                    <a:pt x="132" y="513"/>
                  </a:cubicBezTo>
                  <a:cubicBezTo>
                    <a:pt x="88" y="439"/>
                    <a:pt x="88" y="366"/>
                    <a:pt x="88" y="308"/>
                  </a:cubicBezTo>
                  <a:cubicBezTo>
                    <a:pt x="103" y="176"/>
                    <a:pt x="117" y="88"/>
                    <a:pt x="103" y="88"/>
                  </a:cubicBezTo>
                  <a:cubicBezTo>
                    <a:pt x="103" y="87"/>
                    <a:pt x="102" y="86"/>
                    <a:pt x="101" y="86"/>
                  </a:cubicBezTo>
                  <a:cubicBezTo>
                    <a:pt x="93" y="86"/>
                    <a:pt x="43" y="159"/>
                    <a:pt x="29" y="293"/>
                  </a:cubicBezTo>
                  <a:cubicBezTo>
                    <a:pt x="0" y="366"/>
                    <a:pt x="29" y="454"/>
                    <a:pt x="73" y="542"/>
                  </a:cubicBezTo>
                  <a:cubicBezTo>
                    <a:pt x="103" y="586"/>
                    <a:pt x="147" y="615"/>
                    <a:pt x="205" y="630"/>
                  </a:cubicBezTo>
                  <a:cubicBezTo>
                    <a:pt x="231" y="643"/>
                    <a:pt x="261" y="650"/>
                    <a:pt x="290" y="650"/>
                  </a:cubicBezTo>
                  <a:cubicBezTo>
                    <a:pt x="327" y="650"/>
                    <a:pt x="363" y="639"/>
                    <a:pt x="395" y="615"/>
                  </a:cubicBezTo>
                  <a:cubicBezTo>
                    <a:pt x="498" y="542"/>
                    <a:pt x="542" y="439"/>
                    <a:pt x="556" y="337"/>
                  </a:cubicBezTo>
                  <a:cubicBezTo>
                    <a:pt x="571" y="249"/>
                    <a:pt x="556" y="161"/>
                    <a:pt x="513" y="88"/>
                  </a:cubicBezTo>
                  <a:cubicBezTo>
                    <a:pt x="483" y="29"/>
                    <a:pt x="410" y="0"/>
                    <a:pt x="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15" name="Google Shape;515;p32"/>
            <p:cNvSpPr/>
            <p:nvPr/>
          </p:nvSpPr>
          <p:spPr>
            <a:xfrm>
              <a:off x="1204264" y="2175210"/>
              <a:ext cx="195442" cy="310371"/>
            </a:xfrm>
            <a:custGeom>
              <a:avLst/>
              <a:gdLst/>
              <a:ahLst/>
              <a:cxnLst/>
              <a:rect l="l" t="t" r="r" b="b"/>
              <a:pathLst>
                <a:path w="3163" h="5023" extrusionOk="0">
                  <a:moveTo>
                    <a:pt x="542" y="1"/>
                  </a:moveTo>
                  <a:cubicBezTo>
                    <a:pt x="439" y="15"/>
                    <a:pt x="0" y="1816"/>
                    <a:pt x="454" y="2328"/>
                  </a:cubicBezTo>
                  <a:cubicBezTo>
                    <a:pt x="966" y="2914"/>
                    <a:pt x="3162" y="5022"/>
                    <a:pt x="3162" y="5022"/>
                  </a:cubicBezTo>
                  <a:lnTo>
                    <a:pt x="542" y="1"/>
                  </a:lnTo>
                  <a:close/>
                </a:path>
              </a:pathLst>
            </a:custGeom>
            <a:solidFill>
              <a:srgbClr val="FFFFFF">
                <a:alpha val="17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16" name="Google Shape;516;p32"/>
            <p:cNvSpPr/>
            <p:nvPr/>
          </p:nvSpPr>
          <p:spPr>
            <a:xfrm>
              <a:off x="1532630" y="2211421"/>
              <a:ext cx="453230" cy="761685"/>
            </a:xfrm>
            <a:custGeom>
              <a:avLst/>
              <a:gdLst/>
              <a:ahLst/>
              <a:cxnLst/>
              <a:rect l="l" t="t" r="r" b="b"/>
              <a:pathLst>
                <a:path w="7335" h="12327" extrusionOk="0">
                  <a:moveTo>
                    <a:pt x="439" y="0"/>
                  </a:moveTo>
                  <a:lnTo>
                    <a:pt x="0" y="5710"/>
                  </a:lnTo>
                  <a:cubicBezTo>
                    <a:pt x="0" y="5710"/>
                    <a:pt x="161" y="7745"/>
                    <a:pt x="425" y="8272"/>
                  </a:cubicBezTo>
                  <a:cubicBezTo>
                    <a:pt x="703" y="8813"/>
                    <a:pt x="5944" y="12327"/>
                    <a:pt x="5944" y="12327"/>
                  </a:cubicBezTo>
                  <a:lnTo>
                    <a:pt x="7335" y="10321"/>
                  </a:lnTo>
                  <a:cubicBezTo>
                    <a:pt x="7335" y="10321"/>
                    <a:pt x="2972" y="7013"/>
                    <a:pt x="2445" y="6647"/>
                  </a:cubicBezTo>
                  <a:cubicBezTo>
                    <a:pt x="1903" y="6281"/>
                    <a:pt x="439" y="0"/>
                    <a:pt x="4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17" name="Google Shape;517;p32"/>
            <p:cNvSpPr/>
            <p:nvPr/>
          </p:nvSpPr>
          <p:spPr>
            <a:xfrm>
              <a:off x="1545297" y="2222296"/>
              <a:ext cx="36209" cy="481282"/>
            </a:xfrm>
            <a:custGeom>
              <a:avLst/>
              <a:gdLst/>
              <a:ahLst/>
              <a:cxnLst/>
              <a:rect l="l" t="t" r="r" b="b"/>
              <a:pathLst>
                <a:path w="586" h="7789" extrusionOk="0">
                  <a:moveTo>
                    <a:pt x="0" y="0"/>
                  </a:moveTo>
                  <a:lnTo>
                    <a:pt x="88" y="264"/>
                  </a:lnTo>
                  <a:cubicBezTo>
                    <a:pt x="161" y="454"/>
                    <a:pt x="264" y="732"/>
                    <a:pt x="337" y="1069"/>
                  </a:cubicBezTo>
                  <a:cubicBezTo>
                    <a:pt x="410" y="1420"/>
                    <a:pt x="454" y="1845"/>
                    <a:pt x="454" y="2313"/>
                  </a:cubicBezTo>
                  <a:cubicBezTo>
                    <a:pt x="483" y="2796"/>
                    <a:pt x="439" y="3309"/>
                    <a:pt x="381" y="3850"/>
                  </a:cubicBezTo>
                  <a:cubicBezTo>
                    <a:pt x="337" y="4407"/>
                    <a:pt x="278" y="4919"/>
                    <a:pt x="234" y="5387"/>
                  </a:cubicBezTo>
                  <a:cubicBezTo>
                    <a:pt x="205" y="5870"/>
                    <a:pt x="190" y="6295"/>
                    <a:pt x="205" y="6661"/>
                  </a:cubicBezTo>
                  <a:cubicBezTo>
                    <a:pt x="220" y="6998"/>
                    <a:pt x="264" y="7291"/>
                    <a:pt x="293" y="7495"/>
                  </a:cubicBezTo>
                  <a:cubicBezTo>
                    <a:pt x="322" y="7583"/>
                    <a:pt x="337" y="7657"/>
                    <a:pt x="352" y="7715"/>
                  </a:cubicBezTo>
                  <a:cubicBezTo>
                    <a:pt x="352" y="7774"/>
                    <a:pt x="366" y="7788"/>
                    <a:pt x="366" y="7788"/>
                  </a:cubicBezTo>
                  <a:cubicBezTo>
                    <a:pt x="366" y="7788"/>
                    <a:pt x="352" y="7686"/>
                    <a:pt x="337" y="7481"/>
                  </a:cubicBezTo>
                  <a:cubicBezTo>
                    <a:pt x="308" y="7276"/>
                    <a:pt x="278" y="6983"/>
                    <a:pt x="278" y="6632"/>
                  </a:cubicBezTo>
                  <a:cubicBezTo>
                    <a:pt x="278" y="6295"/>
                    <a:pt x="293" y="5870"/>
                    <a:pt x="337" y="5387"/>
                  </a:cubicBezTo>
                  <a:cubicBezTo>
                    <a:pt x="366" y="4919"/>
                    <a:pt x="439" y="4407"/>
                    <a:pt x="498" y="3850"/>
                  </a:cubicBezTo>
                  <a:cubicBezTo>
                    <a:pt x="556" y="3309"/>
                    <a:pt x="586" y="2796"/>
                    <a:pt x="571" y="2313"/>
                  </a:cubicBezTo>
                  <a:cubicBezTo>
                    <a:pt x="556" y="1859"/>
                    <a:pt x="513" y="1420"/>
                    <a:pt x="425" y="1069"/>
                  </a:cubicBezTo>
                  <a:cubicBezTo>
                    <a:pt x="337" y="732"/>
                    <a:pt x="234" y="454"/>
                    <a:pt x="147" y="264"/>
                  </a:cubicBezTo>
                  <a:cubicBezTo>
                    <a:pt x="117" y="176"/>
                    <a:pt x="59" y="117"/>
                    <a:pt x="44" y="73"/>
                  </a:cubicBezTo>
                  <a:cubicBezTo>
                    <a:pt x="29" y="15"/>
                    <a:pt x="0" y="0"/>
                    <a:pt x="0" y="0"/>
                  </a:cubicBezTo>
                  <a:close/>
                </a:path>
              </a:pathLst>
            </a:custGeom>
            <a:solidFill>
              <a:srgbClr val="FFFFFF">
                <a:alpha val="17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18" name="Google Shape;518;p32"/>
            <p:cNvSpPr/>
            <p:nvPr/>
          </p:nvSpPr>
          <p:spPr>
            <a:xfrm>
              <a:off x="1617656" y="2606582"/>
              <a:ext cx="62470" cy="87062"/>
            </a:xfrm>
            <a:custGeom>
              <a:avLst/>
              <a:gdLst/>
              <a:ahLst/>
              <a:cxnLst/>
              <a:rect l="l" t="t" r="r" b="b"/>
              <a:pathLst>
                <a:path w="1011" h="1409" extrusionOk="0">
                  <a:moveTo>
                    <a:pt x="992" y="1"/>
                  </a:moveTo>
                  <a:cubicBezTo>
                    <a:pt x="954" y="1"/>
                    <a:pt x="690" y="271"/>
                    <a:pt x="425" y="662"/>
                  </a:cubicBezTo>
                  <a:cubicBezTo>
                    <a:pt x="176" y="1042"/>
                    <a:pt x="0" y="1394"/>
                    <a:pt x="30" y="1408"/>
                  </a:cubicBezTo>
                  <a:cubicBezTo>
                    <a:pt x="30" y="1409"/>
                    <a:pt x="31" y="1409"/>
                    <a:pt x="32" y="1409"/>
                  </a:cubicBezTo>
                  <a:cubicBezTo>
                    <a:pt x="68" y="1409"/>
                    <a:pt x="269" y="1092"/>
                    <a:pt x="513" y="706"/>
                  </a:cubicBezTo>
                  <a:cubicBezTo>
                    <a:pt x="791" y="325"/>
                    <a:pt x="1010" y="17"/>
                    <a:pt x="996" y="3"/>
                  </a:cubicBezTo>
                  <a:cubicBezTo>
                    <a:pt x="995" y="1"/>
                    <a:pt x="994" y="1"/>
                    <a:pt x="992" y="1"/>
                  </a:cubicBezTo>
                  <a:close/>
                </a:path>
              </a:pathLst>
            </a:custGeom>
            <a:solidFill>
              <a:srgbClr val="FFFFFF">
                <a:alpha val="17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19" name="Google Shape;519;p32"/>
            <p:cNvSpPr/>
            <p:nvPr/>
          </p:nvSpPr>
          <p:spPr>
            <a:xfrm>
              <a:off x="1652940" y="2613008"/>
              <a:ext cx="19958" cy="72480"/>
            </a:xfrm>
            <a:custGeom>
              <a:avLst/>
              <a:gdLst/>
              <a:ahLst/>
              <a:cxnLst/>
              <a:rect l="l" t="t" r="r" b="b"/>
              <a:pathLst>
                <a:path w="323" h="1173" extrusionOk="0">
                  <a:moveTo>
                    <a:pt x="306" y="1"/>
                  </a:moveTo>
                  <a:cubicBezTo>
                    <a:pt x="287" y="1"/>
                    <a:pt x="188" y="245"/>
                    <a:pt x="88" y="572"/>
                  </a:cubicBezTo>
                  <a:cubicBezTo>
                    <a:pt x="15" y="894"/>
                    <a:pt x="0" y="1172"/>
                    <a:pt x="15" y="1172"/>
                  </a:cubicBezTo>
                  <a:cubicBezTo>
                    <a:pt x="44" y="1172"/>
                    <a:pt x="88" y="924"/>
                    <a:pt x="191" y="587"/>
                  </a:cubicBezTo>
                  <a:cubicBezTo>
                    <a:pt x="249" y="279"/>
                    <a:pt x="322" y="16"/>
                    <a:pt x="308" y="1"/>
                  </a:cubicBezTo>
                  <a:cubicBezTo>
                    <a:pt x="307" y="1"/>
                    <a:pt x="307" y="1"/>
                    <a:pt x="306" y="1"/>
                  </a:cubicBezTo>
                  <a:close/>
                </a:path>
              </a:pathLst>
            </a:custGeom>
            <a:solidFill>
              <a:srgbClr val="FFFFFF">
                <a:alpha val="17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520" name="Google Shape;520;p32"/>
          <p:cNvGrpSpPr/>
          <p:nvPr/>
        </p:nvGrpSpPr>
        <p:grpSpPr>
          <a:xfrm>
            <a:off x="207132" y="2528287"/>
            <a:ext cx="1252323" cy="1877973"/>
            <a:chOff x="176050" y="2421699"/>
            <a:chExt cx="1441111" cy="2161067"/>
          </a:xfrm>
        </p:grpSpPr>
        <p:sp>
          <p:nvSpPr>
            <p:cNvPr id="521" name="Google Shape;521;p32"/>
            <p:cNvSpPr/>
            <p:nvPr/>
          </p:nvSpPr>
          <p:spPr>
            <a:xfrm>
              <a:off x="1286893" y="4431304"/>
              <a:ext cx="330268" cy="102262"/>
            </a:xfrm>
            <a:custGeom>
              <a:avLst/>
              <a:gdLst/>
              <a:ahLst/>
              <a:cxnLst/>
              <a:rect l="l" t="t" r="r" b="b"/>
              <a:pathLst>
                <a:path w="5345" h="1655" extrusionOk="0">
                  <a:moveTo>
                    <a:pt x="294" y="1"/>
                  </a:moveTo>
                  <a:lnTo>
                    <a:pt x="1" y="1655"/>
                  </a:lnTo>
                  <a:lnTo>
                    <a:pt x="4642" y="1655"/>
                  </a:lnTo>
                  <a:cubicBezTo>
                    <a:pt x="5344" y="1655"/>
                    <a:pt x="4085" y="1025"/>
                    <a:pt x="4085" y="1025"/>
                  </a:cubicBezTo>
                  <a:lnTo>
                    <a:pt x="43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22" name="Google Shape;522;p32"/>
            <p:cNvSpPr/>
            <p:nvPr/>
          </p:nvSpPr>
          <p:spPr>
            <a:xfrm>
              <a:off x="1126331" y="4480504"/>
              <a:ext cx="330268" cy="102262"/>
            </a:xfrm>
            <a:custGeom>
              <a:avLst/>
              <a:gdLst/>
              <a:ahLst/>
              <a:cxnLst/>
              <a:rect l="l" t="t" r="r" b="b"/>
              <a:pathLst>
                <a:path w="5345" h="1655" extrusionOk="0">
                  <a:moveTo>
                    <a:pt x="294" y="1"/>
                  </a:moveTo>
                  <a:lnTo>
                    <a:pt x="1" y="1655"/>
                  </a:lnTo>
                  <a:lnTo>
                    <a:pt x="4642" y="1655"/>
                  </a:lnTo>
                  <a:cubicBezTo>
                    <a:pt x="5344" y="1655"/>
                    <a:pt x="4085" y="1025"/>
                    <a:pt x="4085" y="1025"/>
                  </a:cubicBezTo>
                  <a:lnTo>
                    <a:pt x="43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23" name="Google Shape;523;p32"/>
            <p:cNvSpPr/>
            <p:nvPr/>
          </p:nvSpPr>
          <p:spPr>
            <a:xfrm>
              <a:off x="1074327" y="3400982"/>
              <a:ext cx="123086" cy="314882"/>
            </a:xfrm>
            <a:custGeom>
              <a:avLst/>
              <a:gdLst/>
              <a:ahLst/>
              <a:cxnLst/>
              <a:rect l="l" t="t" r="r" b="b"/>
              <a:pathLst>
                <a:path w="1992" h="5096" extrusionOk="0">
                  <a:moveTo>
                    <a:pt x="16" y="0"/>
                  </a:moveTo>
                  <a:cubicBezTo>
                    <a:pt x="15" y="0"/>
                    <a:pt x="15" y="0"/>
                    <a:pt x="15" y="0"/>
                  </a:cubicBezTo>
                  <a:cubicBezTo>
                    <a:pt x="1" y="30"/>
                    <a:pt x="396" y="1157"/>
                    <a:pt x="952" y="2562"/>
                  </a:cubicBezTo>
                  <a:cubicBezTo>
                    <a:pt x="1490" y="3973"/>
                    <a:pt x="1942" y="5095"/>
                    <a:pt x="1976" y="5095"/>
                  </a:cubicBezTo>
                  <a:cubicBezTo>
                    <a:pt x="1977" y="5095"/>
                    <a:pt x="1977" y="5095"/>
                    <a:pt x="1977" y="5095"/>
                  </a:cubicBezTo>
                  <a:cubicBezTo>
                    <a:pt x="1992" y="5095"/>
                    <a:pt x="1567" y="3938"/>
                    <a:pt x="1040" y="2533"/>
                  </a:cubicBezTo>
                  <a:cubicBezTo>
                    <a:pt x="487" y="1136"/>
                    <a:pt x="36" y="0"/>
                    <a:pt x="16" y="0"/>
                  </a:cubicBezTo>
                  <a:close/>
                </a:path>
              </a:pathLst>
            </a:custGeom>
            <a:solidFill>
              <a:srgbClr val="007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24" name="Google Shape;524;p32"/>
            <p:cNvSpPr/>
            <p:nvPr/>
          </p:nvSpPr>
          <p:spPr>
            <a:xfrm>
              <a:off x="1090640" y="3450724"/>
              <a:ext cx="38928" cy="218984"/>
            </a:xfrm>
            <a:custGeom>
              <a:avLst/>
              <a:gdLst/>
              <a:ahLst/>
              <a:cxnLst/>
              <a:rect l="l" t="t" r="r" b="b"/>
              <a:pathLst>
                <a:path w="630" h="3544" extrusionOk="0">
                  <a:moveTo>
                    <a:pt x="29" y="0"/>
                  </a:moveTo>
                  <a:cubicBezTo>
                    <a:pt x="0" y="0"/>
                    <a:pt x="44" y="205"/>
                    <a:pt x="117" y="513"/>
                  </a:cubicBezTo>
                  <a:cubicBezTo>
                    <a:pt x="176" y="835"/>
                    <a:pt x="264" y="1274"/>
                    <a:pt x="351" y="1757"/>
                  </a:cubicBezTo>
                  <a:cubicBezTo>
                    <a:pt x="425" y="2255"/>
                    <a:pt x="498" y="2694"/>
                    <a:pt x="542" y="3031"/>
                  </a:cubicBezTo>
                  <a:cubicBezTo>
                    <a:pt x="571" y="3338"/>
                    <a:pt x="586" y="3543"/>
                    <a:pt x="615" y="3543"/>
                  </a:cubicBezTo>
                  <a:cubicBezTo>
                    <a:pt x="630" y="3543"/>
                    <a:pt x="630" y="3338"/>
                    <a:pt x="630" y="3002"/>
                  </a:cubicBezTo>
                  <a:cubicBezTo>
                    <a:pt x="586" y="2680"/>
                    <a:pt x="556" y="2240"/>
                    <a:pt x="469" y="1743"/>
                  </a:cubicBezTo>
                  <a:cubicBezTo>
                    <a:pt x="366" y="1245"/>
                    <a:pt x="278" y="806"/>
                    <a:pt x="190" y="498"/>
                  </a:cubicBezTo>
                  <a:cubicBezTo>
                    <a:pt x="103" y="191"/>
                    <a:pt x="44" y="0"/>
                    <a:pt x="29" y="0"/>
                  </a:cubicBezTo>
                  <a:close/>
                </a:path>
              </a:pathLst>
            </a:custGeom>
            <a:solidFill>
              <a:srgbClr val="007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25" name="Google Shape;525;p32"/>
            <p:cNvSpPr/>
            <p:nvPr/>
          </p:nvSpPr>
          <p:spPr>
            <a:xfrm>
              <a:off x="176050" y="2816613"/>
              <a:ext cx="380874" cy="1023119"/>
            </a:xfrm>
            <a:custGeom>
              <a:avLst/>
              <a:gdLst/>
              <a:ahLst/>
              <a:cxnLst/>
              <a:rect l="l" t="t" r="r" b="b"/>
              <a:pathLst>
                <a:path w="6164" h="16558" extrusionOk="0">
                  <a:moveTo>
                    <a:pt x="4392" y="0"/>
                  </a:moveTo>
                  <a:lnTo>
                    <a:pt x="1" y="161"/>
                  </a:lnTo>
                  <a:lnTo>
                    <a:pt x="2972" y="16557"/>
                  </a:lnTo>
                  <a:lnTo>
                    <a:pt x="6164" y="16074"/>
                  </a:lnTo>
                  <a:lnTo>
                    <a:pt x="4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26" name="Google Shape;526;p32"/>
            <p:cNvSpPr/>
            <p:nvPr/>
          </p:nvSpPr>
          <p:spPr>
            <a:xfrm>
              <a:off x="1276079" y="3120507"/>
              <a:ext cx="201744" cy="252227"/>
            </a:xfrm>
            <a:custGeom>
              <a:avLst/>
              <a:gdLst/>
              <a:ahLst/>
              <a:cxnLst/>
              <a:rect l="l" t="t" r="r" b="b"/>
              <a:pathLst>
                <a:path w="3265" h="4082" extrusionOk="0">
                  <a:moveTo>
                    <a:pt x="1223" y="0"/>
                  </a:moveTo>
                  <a:cubicBezTo>
                    <a:pt x="1054" y="0"/>
                    <a:pt x="0" y="1538"/>
                    <a:pt x="0" y="1538"/>
                  </a:cubicBezTo>
                  <a:cubicBezTo>
                    <a:pt x="0" y="1538"/>
                    <a:pt x="585" y="4082"/>
                    <a:pt x="1060" y="4082"/>
                  </a:cubicBezTo>
                  <a:cubicBezTo>
                    <a:pt x="1078" y="4082"/>
                    <a:pt x="1095" y="4078"/>
                    <a:pt x="1113" y="4071"/>
                  </a:cubicBezTo>
                  <a:cubicBezTo>
                    <a:pt x="1113" y="4071"/>
                    <a:pt x="2913" y="3002"/>
                    <a:pt x="3001" y="2783"/>
                  </a:cubicBezTo>
                  <a:cubicBezTo>
                    <a:pt x="3040" y="2709"/>
                    <a:pt x="2961" y="2685"/>
                    <a:pt x="2837" y="2685"/>
                  </a:cubicBezTo>
                  <a:cubicBezTo>
                    <a:pt x="2590" y="2685"/>
                    <a:pt x="2167" y="2783"/>
                    <a:pt x="2167" y="2783"/>
                  </a:cubicBezTo>
                  <a:cubicBezTo>
                    <a:pt x="2167" y="2783"/>
                    <a:pt x="3089" y="2461"/>
                    <a:pt x="3192" y="2241"/>
                  </a:cubicBezTo>
                  <a:cubicBezTo>
                    <a:pt x="3221" y="2168"/>
                    <a:pt x="3088" y="2143"/>
                    <a:pt x="2897" y="2143"/>
                  </a:cubicBezTo>
                  <a:cubicBezTo>
                    <a:pt x="2515" y="2143"/>
                    <a:pt x="1903" y="2241"/>
                    <a:pt x="1903" y="2241"/>
                  </a:cubicBezTo>
                  <a:cubicBezTo>
                    <a:pt x="1903" y="2241"/>
                    <a:pt x="3265" y="1948"/>
                    <a:pt x="3206" y="1655"/>
                  </a:cubicBezTo>
                  <a:cubicBezTo>
                    <a:pt x="3178" y="1543"/>
                    <a:pt x="2938" y="1508"/>
                    <a:pt x="2653" y="1508"/>
                  </a:cubicBezTo>
                  <a:cubicBezTo>
                    <a:pt x="2196" y="1508"/>
                    <a:pt x="1625" y="1597"/>
                    <a:pt x="1625" y="1597"/>
                  </a:cubicBezTo>
                  <a:cubicBezTo>
                    <a:pt x="1625" y="1597"/>
                    <a:pt x="3162" y="1231"/>
                    <a:pt x="3148" y="909"/>
                  </a:cubicBezTo>
                  <a:cubicBezTo>
                    <a:pt x="3144" y="824"/>
                    <a:pt x="3011" y="792"/>
                    <a:pt x="2815" y="792"/>
                  </a:cubicBezTo>
                  <a:cubicBezTo>
                    <a:pt x="2234" y="792"/>
                    <a:pt x="1098" y="1070"/>
                    <a:pt x="1098" y="1070"/>
                  </a:cubicBezTo>
                  <a:cubicBezTo>
                    <a:pt x="1464" y="572"/>
                    <a:pt x="1376" y="60"/>
                    <a:pt x="1230" y="1"/>
                  </a:cubicBezTo>
                  <a:cubicBezTo>
                    <a:pt x="1228" y="0"/>
                    <a:pt x="1226" y="0"/>
                    <a:pt x="1223" y="0"/>
                  </a:cubicBezTo>
                  <a:close/>
                </a:path>
              </a:pathLst>
            </a:custGeom>
            <a:solidFill>
              <a:srgbClr val="AC5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27" name="Google Shape;527;p32"/>
            <p:cNvSpPr/>
            <p:nvPr/>
          </p:nvSpPr>
          <p:spPr>
            <a:xfrm>
              <a:off x="689854" y="2915172"/>
              <a:ext cx="655901" cy="585769"/>
            </a:xfrm>
            <a:custGeom>
              <a:avLst/>
              <a:gdLst/>
              <a:ahLst/>
              <a:cxnLst/>
              <a:rect l="l" t="t" r="r" b="b"/>
              <a:pathLst>
                <a:path w="10615" h="9480" extrusionOk="0">
                  <a:moveTo>
                    <a:pt x="338" y="1"/>
                  </a:moveTo>
                  <a:cubicBezTo>
                    <a:pt x="338" y="1"/>
                    <a:pt x="1" y="2636"/>
                    <a:pt x="747" y="6589"/>
                  </a:cubicBezTo>
                  <a:cubicBezTo>
                    <a:pt x="1188" y="8921"/>
                    <a:pt x="2607" y="9479"/>
                    <a:pt x="3886" y="9479"/>
                  </a:cubicBezTo>
                  <a:cubicBezTo>
                    <a:pt x="4774" y="9479"/>
                    <a:pt x="5596" y="9209"/>
                    <a:pt x="5974" y="9077"/>
                  </a:cubicBezTo>
                  <a:cubicBezTo>
                    <a:pt x="6911" y="8770"/>
                    <a:pt x="10614" y="7409"/>
                    <a:pt x="10614" y="7409"/>
                  </a:cubicBezTo>
                  <a:lnTo>
                    <a:pt x="9487" y="4861"/>
                  </a:lnTo>
                  <a:cubicBezTo>
                    <a:pt x="9487" y="4861"/>
                    <a:pt x="7218" y="5666"/>
                    <a:pt x="4656" y="6223"/>
                  </a:cubicBezTo>
                  <a:cubicBezTo>
                    <a:pt x="4632" y="6228"/>
                    <a:pt x="4608" y="6230"/>
                    <a:pt x="4585" y="6230"/>
                  </a:cubicBezTo>
                  <a:cubicBezTo>
                    <a:pt x="3484" y="6230"/>
                    <a:pt x="3470" y="616"/>
                    <a:pt x="3470" y="616"/>
                  </a:cubicBezTo>
                  <a:lnTo>
                    <a:pt x="3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28" name="Google Shape;528;p32"/>
            <p:cNvSpPr/>
            <p:nvPr/>
          </p:nvSpPr>
          <p:spPr>
            <a:xfrm>
              <a:off x="432056" y="3405493"/>
              <a:ext cx="1159675" cy="1055682"/>
            </a:xfrm>
            <a:custGeom>
              <a:avLst/>
              <a:gdLst/>
              <a:ahLst/>
              <a:cxnLst/>
              <a:rect l="l" t="t" r="r" b="b"/>
              <a:pathLst>
                <a:path w="18768" h="17085" extrusionOk="0">
                  <a:moveTo>
                    <a:pt x="16009" y="0"/>
                  </a:moveTo>
                  <a:cubicBezTo>
                    <a:pt x="16006" y="0"/>
                    <a:pt x="16004" y="0"/>
                    <a:pt x="16002" y="1"/>
                  </a:cubicBezTo>
                  <a:cubicBezTo>
                    <a:pt x="13850" y="59"/>
                    <a:pt x="967" y="776"/>
                    <a:pt x="967" y="776"/>
                  </a:cubicBezTo>
                  <a:cubicBezTo>
                    <a:pt x="967" y="776"/>
                    <a:pt x="1" y="4656"/>
                    <a:pt x="3778" y="5403"/>
                  </a:cubicBezTo>
                  <a:cubicBezTo>
                    <a:pt x="4534" y="5557"/>
                    <a:pt x="5376" y="5615"/>
                    <a:pt x="6241" y="5615"/>
                  </a:cubicBezTo>
                  <a:cubicBezTo>
                    <a:pt x="8748" y="5615"/>
                    <a:pt x="11443" y="5132"/>
                    <a:pt x="12757" y="5132"/>
                  </a:cubicBezTo>
                  <a:cubicBezTo>
                    <a:pt x="13263" y="5132"/>
                    <a:pt x="13565" y="5204"/>
                    <a:pt x="13571" y="5403"/>
                  </a:cubicBezTo>
                  <a:cubicBezTo>
                    <a:pt x="13615" y="6296"/>
                    <a:pt x="13850" y="17085"/>
                    <a:pt x="13850" y="17085"/>
                  </a:cubicBezTo>
                  <a:lnTo>
                    <a:pt x="18256" y="17085"/>
                  </a:lnTo>
                  <a:cubicBezTo>
                    <a:pt x="18256" y="17085"/>
                    <a:pt x="18768" y="0"/>
                    <a:pt x="16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29" name="Google Shape;529;p32"/>
            <p:cNvSpPr/>
            <p:nvPr/>
          </p:nvSpPr>
          <p:spPr>
            <a:xfrm>
              <a:off x="307235" y="2763843"/>
              <a:ext cx="570816" cy="774538"/>
            </a:xfrm>
            <a:custGeom>
              <a:avLst/>
              <a:gdLst/>
              <a:ahLst/>
              <a:cxnLst/>
              <a:rect l="l" t="t" r="r" b="b"/>
              <a:pathLst>
                <a:path w="9238" h="12535" extrusionOk="0">
                  <a:moveTo>
                    <a:pt x="5453" y="1"/>
                  </a:moveTo>
                  <a:cubicBezTo>
                    <a:pt x="3946" y="1"/>
                    <a:pt x="1974" y="118"/>
                    <a:pt x="1391" y="561"/>
                  </a:cubicBezTo>
                  <a:cubicBezTo>
                    <a:pt x="1391" y="561"/>
                    <a:pt x="147" y="986"/>
                    <a:pt x="74" y="3079"/>
                  </a:cubicBezTo>
                  <a:cubicBezTo>
                    <a:pt x="0" y="5217"/>
                    <a:pt x="308" y="6988"/>
                    <a:pt x="308" y="6988"/>
                  </a:cubicBezTo>
                  <a:lnTo>
                    <a:pt x="425" y="11512"/>
                  </a:lnTo>
                  <a:cubicBezTo>
                    <a:pt x="425" y="11512"/>
                    <a:pt x="1856" y="12535"/>
                    <a:pt x="4313" y="12535"/>
                  </a:cubicBezTo>
                  <a:cubicBezTo>
                    <a:pt x="5666" y="12535"/>
                    <a:pt x="7330" y="12225"/>
                    <a:pt x="9238" y="11263"/>
                  </a:cubicBezTo>
                  <a:lnTo>
                    <a:pt x="8111" y="6915"/>
                  </a:lnTo>
                  <a:lnTo>
                    <a:pt x="7847" y="1820"/>
                  </a:lnTo>
                  <a:cubicBezTo>
                    <a:pt x="7847" y="1820"/>
                    <a:pt x="7759" y="195"/>
                    <a:pt x="7247" y="78"/>
                  </a:cubicBezTo>
                  <a:cubicBezTo>
                    <a:pt x="7053" y="41"/>
                    <a:pt x="6332" y="1"/>
                    <a:pt x="5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30" name="Google Shape;530;p32"/>
            <p:cNvSpPr/>
            <p:nvPr/>
          </p:nvSpPr>
          <p:spPr>
            <a:xfrm>
              <a:off x="273744" y="3427182"/>
              <a:ext cx="1159675" cy="1054817"/>
            </a:xfrm>
            <a:custGeom>
              <a:avLst/>
              <a:gdLst/>
              <a:ahLst/>
              <a:cxnLst/>
              <a:rect l="l" t="t" r="r" b="b"/>
              <a:pathLst>
                <a:path w="18768" h="17071" extrusionOk="0">
                  <a:moveTo>
                    <a:pt x="16009" y="1"/>
                  </a:moveTo>
                  <a:cubicBezTo>
                    <a:pt x="16006" y="1"/>
                    <a:pt x="16004" y="1"/>
                    <a:pt x="16002" y="1"/>
                  </a:cubicBezTo>
                  <a:cubicBezTo>
                    <a:pt x="13850" y="59"/>
                    <a:pt x="967" y="777"/>
                    <a:pt x="967" y="777"/>
                  </a:cubicBezTo>
                  <a:cubicBezTo>
                    <a:pt x="967" y="777"/>
                    <a:pt x="1" y="4642"/>
                    <a:pt x="3778" y="5403"/>
                  </a:cubicBezTo>
                  <a:cubicBezTo>
                    <a:pt x="4527" y="5553"/>
                    <a:pt x="5362" y="5609"/>
                    <a:pt x="6219" y="5609"/>
                  </a:cubicBezTo>
                  <a:cubicBezTo>
                    <a:pt x="8723" y="5609"/>
                    <a:pt x="11417" y="5130"/>
                    <a:pt x="12740" y="5130"/>
                  </a:cubicBezTo>
                  <a:cubicBezTo>
                    <a:pt x="13254" y="5130"/>
                    <a:pt x="13562" y="5203"/>
                    <a:pt x="13571" y="5403"/>
                  </a:cubicBezTo>
                  <a:cubicBezTo>
                    <a:pt x="13615" y="6296"/>
                    <a:pt x="13850" y="17071"/>
                    <a:pt x="13850" y="17071"/>
                  </a:cubicBezTo>
                  <a:lnTo>
                    <a:pt x="18256" y="17071"/>
                  </a:lnTo>
                  <a:cubicBezTo>
                    <a:pt x="18256" y="17071"/>
                    <a:pt x="18768" y="1"/>
                    <a:pt x="16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31" name="Google Shape;531;p32"/>
            <p:cNvSpPr/>
            <p:nvPr/>
          </p:nvSpPr>
          <p:spPr>
            <a:xfrm>
              <a:off x="714324" y="2768663"/>
              <a:ext cx="190004" cy="207182"/>
            </a:xfrm>
            <a:custGeom>
              <a:avLst/>
              <a:gdLst/>
              <a:ahLst/>
              <a:cxnLst/>
              <a:rect l="l" t="t" r="r" b="b"/>
              <a:pathLst>
                <a:path w="3075" h="3353" extrusionOk="0">
                  <a:moveTo>
                    <a:pt x="304" y="0"/>
                  </a:moveTo>
                  <a:cubicBezTo>
                    <a:pt x="116" y="0"/>
                    <a:pt x="0" y="15"/>
                    <a:pt x="0" y="15"/>
                  </a:cubicBezTo>
                  <a:lnTo>
                    <a:pt x="600" y="3353"/>
                  </a:lnTo>
                  <a:lnTo>
                    <a:pt x="3074" y="3206"/>
                  </a:lnTo>
                  <a:lnTo>
                    <a:pt x="3060" y="2211"/>
                  </a:lnTo>
                  <a:cubicBezTo>
                    <a:pt x="2724" y="210"/>
                    <a:pt x="1010"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32" name="Google Shape;532;p32"/>
            <p:cNvSpPr/>
            <p:nvPr/>
          </p:nvSpPr>
          <p:spPr>
            <a:xfrm>
              <a:off x="879866" y="3147634"/>
              <a:ext cx="200879" cy="252289"/>
            </a:xfrm>
            <a:custGeom>
              <a:avLst/>
              <a:gdLst/>
              <a:ahLst/>
              <a:cxnLst/>
              <a:rect l="l" t="t" r="r" b="b"/>
              <a:pathLst>
                <a:path w="3251" h="4083" extrusionOk="0">
                  <a:moveTo>
                    <a:pt x="1209" y="0"/>
                  </a:moveTo>
                  <a:cubicBezTo>
                    <a:pt x="1040" y="0"/>
                    <a:pt x="0" y="1538"/>
                    <a:pt x="0" y="1538"/>
                  </a:cubicBezTo>
                  <a:cubicBezTo>
                    <a:pt x="0" y="1538"/>
                    <a:pt x="571" y="4082"/>
                    <a:pt x="1058" y="4082"/>
                  </a:cubicBezTo>
                  <a:cubicBezTo>
                    <a:pt x="1077" y="4082"/>
                    <a:pt x="1095" y="4078"/>
                    <a:pt x="1113" y="4071"/>
                  </a:cubicBezTo>
                  <a:cubicBezTo>
                    <a:pt x="1113" y="4071"/>
                    <a:pt x="2899" y="3002"/>
                    <a:pt x="3001" y="2783"/>
                  </a:cubicBezTo>
                  <a:cubicBezTo>
                    <a:pt x="3035" y="2710"/>
                    <a:pt x="2952" y="2685"/>
                    <a:pt x="2827" y="2685"/>
                  </a:cubicBezTo>
                  <a:cubicBezTo>
                    <a:pt x="2575" y="2685"/>
                    <a:pt x="2152" y="2783"/>
                    <a:pt x="2152" y="2783"/>
                  </a:cubicBezTo>
                  <a:cubicBezTo>
                    <a:pt x="2152" y="2783"/>
                    <a:pt x="3089" y="2461"/>
                    <a:pt x="3177" y="2241"/>
                  </a:cubicBezTo>
                  <a:cubicBezTo>
                    <a:pt x="3206" y="2168"/>
                    <a:pt x="3074" y="2144"/>
                    <a:pt x="2886" y="2144"/>
                  </a:cubicBezTo>
                  <a:cubicBezTo>
                    <a:pt x="2508" y="2144"/>
                    <a:pt x="1903" y="2241"/>
                    <a:pt x="1903" y="2241"/>
                  </a:cubicBezTo>
                  <a:cubicBezTo>
                    <a:pt x="1903" y="2241"/>
                    <a:pt x="3250" y="1948"/>
                    <a:pt x="3192" y="1656"/>
                  </a:cubicBezTo>
                  <a:cubicBezTo>
                    <a:pt x="3163" y="1543"/>
                    <a:pt x="2925" y="1508"/>
                    <a:pt x="2643" y="1508"/>
                  </a:cubicBezTo>
                  <a:cubicBezTo>
                    <a:pt x="2191" y="1508"/>
                    <a:pt x="1625" y="1597"/>
                    <a:pt x="1625" y="1597"/>
                  </a:cubicBezTo>
                  <a:cubicBezTo>
                    <a:pt x="1625" y="1597"/>
                    <a:pt x="3162" y="1231"/>
                    <a:pt x="3148" y="909"/>
                  </a:cubicBezTo>
                  <a:cubicBezTo>
                    <a:pt x="3140" y="824"/>
                    <a:pt x="3006" y="792"/>
                    <a:pt x="2809" y="792"/>
                  </a:cubicBezTo>
                  <a:cubicBezTo>
                    <a:pt x="2226" y="792"/>
                    <a:pt x="1098" y="1070"/>
                    <a:pt x="1098" y="1070"/>
                  </a:cubicBezTo>
                  <a:cubicBezTo>
                    <a:pt x="1464" y="572"/>
                    <a:pt x="1362" y="60"/>
                    <a:pt x="1215" y="1"/>
                  </a:cubicBezTo>
                  <a:cubicBezTo>
                    <a:pt x="1213" y="1"/>
                    <a:pt x="1211" y="0"/>
                    <a:pt x="1209" y="0"/>
                  </a:cubicBezTo>
                  <a:close/>
                </a:path>
              </a:pathLst>
            </a:custGeom>
            <a:solidFill>
              <a:srgbClr val="AC5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33" name="Google Shape;533;p32"/>
            <p:cNvSpPr/>
            <p:nvPr/>
          </p:nvSpPr>
          <p:spPr>
            <a:xfrm>
              <a:off x="346103" y="3753753"/>
              <a:ext cx="597077" cy="86012"/>
            </a:xfrm>
            <a:custGeom>
              <a:avLst/>
              <a:gdLst/>
              <a:ahLst/>
              <a:cxnLst/>
              <a:rect l="l" t="t" r="r" b="b"/>
              <a:pathLst>
                <a:path w="9663" h="1392" extrusionOk="0">
                  <a:moveTo>
                    <a:pt x="9663" y="1"/>
                  </a:moveTo>
                  <a:lnTo>
                    <a:pt x="1" y="425"/>
                  </a:lnTo>
                  <a:lnTo>
                    <a:pt x="220" y="1391"/>
                  </a:lnTo>
                  <a:lnTo>
                    <a:pt x="9473" y="908"/>
                  </a:lnTo>
                  <a:lnTo>
                    <a:pt x="96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34" name="Google Shape;534;p32"/>
            <p:cNvSpPr/>
            <p:nvPr/>
          </p:nvSpPr>
          <p:spPr>
            <a:xfrm>
              <a:off x="379594" y="3819809"/>
              <a:ext cx="57959" cy="705642"/>
            </a:xfrm>
            <a:custGeom>
              <a:avLst/>
              <a:gdLst/>
              <a:ahLst/>
              <a:cxnLst/>
              <a:rect l="l" t="t" r="r" b="b"/>
              <a:pathLst>
                <a:path w="938" h="11420" extrusionOk="0">
                  <a:moveTo>
                    <a:pt x="484" y="0"/>
                  </a:moveTo>
                  <a:lnTo>
                    <a:pt x="1" y="30"/>
                  </a:lnTo>
                  <a:lnTo>
                    <a:pt x="630" y="11419"/>
                  </a:lnTo>
                  <a:lnTo>
                    <a:pt x="937" y="11419"/>
                  </a:lnTo>
                  <a:lnTo>
                    <a:pt x="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35" name="Google Shape;535;p32"/>
            <p:cNvSpPr/>
            <p:nvPr/>
          </p:nvSpPr>
          <p:spPr>
            <a:xfrm>
              <a:off x="895252" y="3798985"/>
              <a:ext cx="28053" cy="706569"/>
            </a:xfrm>
            <a:custGeom>
              <a:avLst/>
              <a:gdLst/>
              <a:ahLst/>
              <a:cxnLst/>
              <a:rect l="l" t="t" r="r" b="b"/>
              <a:pathLst>
                <a:path w="454" h="11435" extrusionOk="0">
                  <a:moveTo>
                    <a:pt x="454" y="1"/>
                  </a:moveTo>
                  <a:lnTo>
                    <a:pt x="0" y="30"/>
                  </a:lnTo>
                  <a:lnTo>
                    <a:pt x="44" y="11420"/>
                  </a:lnTo>
                  <a:lnTo>
                    <a:pt x="366" y="11434"/>
                  </a:lnTo>
                  <a:lnTo>
                    <a:pt x="4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36" name="Google Shape;536;p32"/>
            <p:cNvSpPr/>
            <p:nvPr/>
          </p:nvSpPr>
          <p:spPr>
            <a:xfrm>
              <a:off x="409440" y="3800777"/>
              <a:ext cx="500314" cy="450573"/>
            </a:xfrm>
            <a:custGeom>
              <a:avLst/>
              <a:gdLst/>
              <a:ahLst/>
              <a:cxnLst/>
              <a:rect l="l" t="t" r="r" b="b"/>
              <a:pathLst>
                <a:path w="8097" h="7292" extrusionOk="0">
                  <a:moveTo>
                    <a:pt x="7847" y="1"/>
                  </a:moveTo>
                  <a:lnTo>
                    <a:pt x="1" y="6808"/>
                  </a:lnTo>
                  <a:lnTo>
                    <a:pt x="1" y="7291"/>
                  </a:lnTo>
                  <a:lnTo>
                    <a:pt x="8096" y="191"/>
                  </a:lnTo>
                  <a:lnTo>
                    <a:pt x="78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37" name="Google Shape;537;p32"/>
            <p:cNvSpPr/>
            <p:nvPr/>
          </p:nvSpPr>
          <p:spPr>
            <a:xfrm>
              <a:off x="402210" y="3819809"/>
              <a:ext cx="518356" cy="431541"/>
            </a:xfrm>
            <a:custGeom>
              <a:avLst/>
              <a:gdLst/>
              <a:ahLst/>
              <a:cxnLst/>
              <a:rect l="l" t="t" r="r" b="b"/>
              <a:pathLst>
                <a:path w="8389" h="6984" extrusionOk="0">
                  <a:moveTo>
                    <a:pt x="235" y="0"/>
                  </a:moveTo>
                  <a:lnTo>
                    <a:pt x="0" y="220"/>
                  </a:lnTo>
                  <a:lnTo>
                    <a:pt x="8316" y="6983"/>
                  </a:lnTo>
                  <a:lnTo>
                    <a:pt x="8389" y="6705"/>
                  </a:lnTo>
                  <a:lnTo>
                    <a:pt x="2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38" name="Google Shape;538;p32"/>
            <p:cNvSpPr/>
            <p:nvPr/>
          </p:nvSpPr>
          <p:spPr>
            <a:xfrm>
              <a:off x="531542" y="2759888"/>
              <a:ext cx="182528" cy="297395"/>
            </a:xfrm>
            <a:custGeom>
              <a:avLst/>
              <a:gdLst/>
              <a:ahLst/>
              <a:cxnLst/>
              <a:rect l="l" t="t" r="r" b="b"/>
              <a:pathLst>
                <a:path w="2954" h="4813" extrusionOk="0">
                  <a:moveTo>
                    <a:pt x="1619" y="1"/>
                  </a:moveTo>
                  <a:cubicBezTo>
                    <a:pt x="1182" y="1"/>
                    <a:pt x="640" y="40"/>
                    <a:pt x="1" y="157"/>
                  </a:cubicBezTo>
                  <a:lnTo>
                    <a:pt x="2197" y="4812"/>
                  </a:lnTo>
                  <a:lnTo>
                    <a:pt x="2943" y="157"/>
                  </a:lnTo>
                  <a:cubicBezTo>
                    <a:pt x="2953" y="157"/>
                    <a:pt x="2495" y="1"/>
                    <a:pt x="16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39" name="Google Shape;539;p32"/>
            <p:cNvSpPr/>
            <p:nvPr/>
          </p:nvSpPr>
          <p:spPr>
            <a:xfrm>
              <a:off x="518009" y="2433007"/>
              <a:ext cx="310309" cy="393417"/>
            </a:xfrm>
            <a:custGeom>
              <a:avLst/>
              <a:gdLst/>
              <a:ahLst/>
              <a:cxnLst/>
              <a:rect l="l" t="t" r="r" b="b"/>
              <a:pathLst>
                <a:path w="5022" h="6367" extrusionOk="0">
                  <a:moveTo>
                    <a:pt x="2647" y="1"/>
                  </a:moveTo>
                  <a:cubicBezTo>
                    <a:pt x="1375" y="1"/>
                    <a:pt x="1333" y="587"/>
                    <a:pt x="1333" y="587"/>
                  </a:cubicBezTo>
                  <a:lnTo>
                    <a:pt x="1333" y="1597"/>
                  </a:lnTo>
                  <a:cubicBezTo>
                    <a:pt x="1333" y="1597"/>
                    <a:pt x="997" y="1358"/>
                    <a:pt x="679" y="1358"/>
                  </a:cubicBezTo>
                  <a:cubicBezTo>
                    <a:pt x="445" y="1358"/>
                    <a:pt x="221" y="1487"/>
                    <a:pt x="147" y="1933"/>
                  </a:cubicBezTo>
                  <a:cubicBezTo>
                    <a:pt x="0" y="2739"/>
                    <a:pt x="776" y="2900"/>
                    <a:pt x="776" y="2900"/>
                  </a:cubicBezTo>
                  <a:lnTo>
                    <a:pt x="601" y="5257"/>
                  </a:lnTo>
                  <a:cubicBezTo>
                    <a:pt x="586" y="5564"/>
                    <a:pt x="674" y="5886"/>
                    <a:pt x="893" y="6106"/>
                  </a:cubicBezTo>
                  <a:cubicBezTo>
                    <a:pt x="1096" y="6297"/>
                    <a:pt x="1326" y="6366"/>
                    <a:pt x="1555" y="6366"/>
                  </a:cubicBezTo>
                  <a:cubicBezTo>
                    <a:pt x="1904" y="6366"/>
                    <a:pt x="2250" y="6203"/>
                    <a:pt x="2489" y="6062"/>
                  </a:cubicBezTo>
                  <a:cubicBezTo>
                    <a:pt x="2665" y="5930"/>
                    <a:pt x="2782" y="5754"/>
                    <a:pt x="2782" y="5535"/>
                  </a:cubicBezTo>
                  <a:lnTo>
                    <a:pt x="2782" y="4905"/>
                  </a:lnTo>
                  <a:lnTo>
                    <a:pt x="3631" y="4905"/>
                  </a:lnTo>
                  <a:cubicBezTo>
                    <a:pt x="5022" y="4832"/>
                    <a:pt x="4787" y="396"/>
                    <a:pt x="4787" y="396"/>
                  </a:cubicBezTo>
                  <a:cubicBezTo>
                    <a:pt x="4787" y="57"/>
                    <a:pt x="4135" y="45"/>
                    <a:pt x="4038" y="45"/>
                  </a:cubicBezTo>
                  <a:cubicBezTo>
                    <a:pt x="4030" y="45"/>
                    <a:pt x="4026" y="45"/>
                    <a:pt x="4026" y="45"/>
                  </a:cubicBezTo>
                  <a:lnTo>
                    <a:pt x="2694" y="1"/>
                  </a:lnTo>
                  <a:cubicBezTo>
                    <a:pt x="2678" y="1"/>
                    <a:pt x="2662" y="1"/>
                    <a:pt x="2647" y="1"/>
                  </a:cubicBezTo>
                  <a:close/>
                </a:path>
              </a:pathLst>
            </a:custGeom>
            <a:solidFill>
              <a:srgbClr val="AC5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40" name="Google Shape;540;p32"/>
            <p:cNvSpPr/>
            <p:nvPr/>
          </p:nvSpPr>
          <p:spPr>
            <a:xfrm>
              <a:off x="749608" y="2562400"/>
              <a:ext cx="15386" cy="81501"/>
            </a:xfrm>
            <a:custGeom>
              <a:avLst/>
              <a:gdLst/>
              <a:ahLst/>
              <a:cxnLst/>
              <a:rect l="l" t="t" r="r" b="b"/>
              <a:pathLst>
                <a:path w="249" h="1319" extrusionOk="0">
                  <a:moveTo>
                    <a:pt x="205" y="0"/>
                  </a:moveTo>
                  <a:cubicBezTo>
                    <a:pt x="161" y="0"/>
                    <a:pt x="146" y="308"/>
                    <a:pt x="161" y="732"/>
                  </a:cubicBezTo>
                  <a:cubicBezTo>
                    <a:pt x="161" y="908"/>
                    <a:pt x="205" y="1113"/>
                    <a:pt x="146" y="1201"/>
                  </a:cubicBezTo>
                  <a:cubicBezTo>
                    <a:pt x="132" y="1245"/>
                    <a:pt x="88" y="1274"/>
                    <a:pt x="59" y="1274"/>
                  </a:cubicBezTo>
                  <a:cubicBezTo>
                    <a:pt x="15" y="1303"/>
                    <a:pt x="0" y="1303"/>
                    <a:pt x="0" y="1303"/>
                  </a:cubicBezTo>
                  <a:cubicBezTo>
                    <a:pt x="0" y="1303"/>
                    <a:pt x="15" y="1318"/>
                    <a:pt x="59" y="1318"/>
                  </a:cubicBezTo>
                  <a:cubicBezTo>
                    <a:pt x="88" y="1318"/>
                    <a:pt x="146" y="1274"/>
                    <a:pt x="205" y="1230"/>
                  </a:cubicBezTo>
                  <a:cubicBezTo>
                    <a:pt x="234" y="1172"/>
                    <a:pt x="249" y="1084"/>
                    <a:pt x="249" y="981"/>
                  </a:cubicBezTo>
                  <a:lnTo>
                    <a:pt x="249" y="718"/>
                  </a:lnTo>
                  <a:cubicBezTo>
                    <a:pt x="249" y="323"/>
                    <a:pt x="220" y="0"/>
                    <a:pt x="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41" name="Google Shape;541;p32"/>
            <p:cNvSpPr/>
            <p:nvPr/>
          </p:nvSpPr>
          <p:spPr>
            <a:xfrm>
              <a:off x="700730" y="2564192"/>
              <a:ext cx="5499" cy="20885"/>
            </a:xfrm>
            <a:custGeom>
              <a:avLst/>
              <a:gdLst/>
              <a:ahLst/>
              <a:cxnLst/>
              <a:rect l="l" t="t" r="r" b="b"/>
              <a:pathLst>
                <a:path w="89" h="338" extrusionOk="0">
                  <a:moveTo>
                    <a:pt x="44" y="1"/>
                  </a:moveTo>
                  <a:cubicBezTo>
                    <a:pt x="15" y="1"/>
                    <a:pt x="1" y="74"/>
                    <a:pt x="1" y="176"/>
                  </a:cubicBezTo>
                  <a:cubicBezTo>
                    <a:pt x="1" y="264"/>
                    <a:pt x="44" y="337"/>
                    <a:pt x="59" y="337"/>
                  </a:cubicBezTo>
                  <a:cubicBezTo>
                    <a:pt x="74" y="337"/>
                    <a:pt x="88" y="264"/>
                    <a:pt x="88" y="176"/>
                  </a:cubicBezTo>
                  <a:cubicBezTo>
                    <a:pt x="88" y="74"/>
                    <a:pt x="59"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42" name="Google Shape;542;p32"/>
            <p:cNvSpPr/>
            <p:nvPr/>
          </p:nvSpPr>
          <p:spPr>
            <a:xfrm>
              <a:off x="789402" y="2562400"/>
              <a:ext cx="5499" cy="19958"/>
            </a:xfrm>
            <a:custGeom>
              <a:avLst/>
              <a:gdLst/>
              <a:ahLst/>
              <a:cxnLst/>
              <a:rect l="l" t="t" r="r" b="b"/>
              <a:pathLst>
                <a:path w="89" h="323" extrusionOk="0">
                  <a:moveTo>
                    <a:pt x="29" y="0"/>
                  </a:moveTo>
                  <a:cubicBezTo>
                    <a:pt x="15" y="0"/>
                    <a:pt x="0" y="74"/>
                    <a:pt x="0" y="162"/>
                  </a:cubicBezTo>
                  <a:cubicBezTo>
                    <a:pt x="0" y="249"/>
                    <a:pt x="29" y="323"/>
                    <a:pt x="44" y="323"/>
                  </a:cubicBezTo>
                  <a:cubicBezTo>
                    <a:pt x="73" y="323"/>
                    <a:pt x="88" y="249"/>
                    <a:pt x="88" y="162"/>
                  </a:cubicBezTo>
                  <a:cubicBezTo>
                    <a:pt x="88" y="74"/>
                    <a:pt x="44"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43" name="Google Shape;543;p32"/>
            <p:cNvSpPr/>
            <p:nvPr/>
          </p:nvSpPr>
          <p:spPr>
            <a:xfrm>
              <a:off x="554158" y="2541576"/>
              <a:ext cx="40781" cy="54375"/>
            </a:xfrm>
            <a:custGeom>
              <a:avLst/>
              <a:gdLst/>
              <a:ahLst/>
              <a:cxnLst/>
              <a:rect l="l" t="t" r="r" b="b"/>
              <a:pathLst>
                <a:path w="660" h="880" extrusionOk="0">
                  <a:moveTo>
                    <a:pt x="74" y="1"/>
                  </a:moveTo>
                  <a:cubicBezTo>
                    <a:pt x="74" y="15"/>
                    <a:pt x="118" y="45"/>
                    <a:pt x="221" y="89"/>
                  </a:cubicBezTo>
                  <a:cubicBezTo>
                    <a:pt x="281" y="129"/>
                    <a:pt x="348" y="182"/>
                    <a:pt x="407" y="269"/>
                  </a:cubicBezTo>
                  <a:lnTo>
                    <a:pt x="407" y="269"/>
                  </a:lnTo>
                  <a:cubicBezTo>
                    <a:pt x="387" y="260"/>
                    <a:pt x="364" y="253"/>
                    <a:pt x="338" y="250"/>
                  </a:cubicBezTo>
                  <a:cubicBezTo>
                    <a:pt x="316" y="241"/>
                    <a:pt x="295" y="238"/>
                    <a:pt x="274" y="238"/>
                  </a:cubicBezTo>
                  <a:cubicBezTo>
                    <a:pt x="224" y="238"/>
                    <a:pt x="178" y="258"/>
                    <a:pt x="147" y="279"/>
                  </a:cubicBezTo>
                  <a:cubicBezTo>
                    <a:pt x="89" y="323"/>
                    <a:pt x="45" y="367"/>
                    <a:pt x="30" y="425"/>
                  </a:cubicBezTo>
                  <a:cubicBezTo>
                    <a:pt x="1" y="542"/>
                    <a:pt x="30" y="645"/>
                    <a:pt x="89" y="718"/>
                  </a:cubicBezTo>
                  <a:cubicBezTo>
                    <a:pt x="177" y="865"/>
                    <a:pt x="294" y="879"/>
                    <a:pt x="294" y="879"/>
                  </a:cubicBezTo>
                  <a:cubicBezTo>
                    <a:pt x="294" y="865"/>
                    <a:pt x="191" y="806"/>
                    <a:pt x="147" y="703"/>
                  </a:cubicBezTo>
                  <a:cubicBezTo>
                    <a:pt x="103" y="630"/>
                    <a:pt x="89" y="557"/>
                    <a:pt x="118" y="455"/>
                  </a:cubicBezTo>
                  <a:cubicBezTo>
                    <a:pt x="144" y="378"/>
                    <a:pt x="214" y="335"/>
                    <a:pt x="290" y="335"/>
                  </a:cubicBezTo>
                  <a:cubicBezTo>
                    <a:pt x="301" y="335"/>
                    <a:pt x="312" y="336"/>
                    <a:pt x="323" y="337"/>
                  </a:cubicBezTo>
                  <a:cubicBezTo>
                    <a:pt x="383" y="349"/>
                    <a:pt x="432" y="371"/>
                    <a:pt x="480" y="402"/>
                  </a:cubicBezTo>
                  <a:lnTo>
                    <a:pt x="480" y="402"/>
                  </a:lnTo>
                  <a:cubicBezTo>
                    <a:pt x="482" y="405"/>
                    <a:pt x="483" y="408"/>
                    <a:pt x="484" y="411"/>
                  </a:cubicBezTo>
                  <a:lnTo>
                    <a:pt x="488" y="407"/>
                  </a:lnTo>
                  <a:lnTo>
                    <a:pt x="488" y="407"/>
                  </a:lnTo>
                  <a:cubicBezTo>
                    <a:pt x="497" y="413"/>
                    <a:pt x="505" y="419"/>
                    <a:pt x="513" y="425"/>
                  </a:cubicBezTo>
                  <a:lnTo>
                    <a:pt x="660" y="513"/>
                  </a:lnTo>
                  <a:lnTo>
                    <a:pt x="587" y="367"/>
                  </a:lnTo>
                  <a:cubicBezTo>
                    <a:pt x="484" y="191"/>
                    <a:pt x="367" y="89"/>
                    <a:pt x="250" y="45"/>
                  </a:cubicBezTo>
                  <a:cubicBezTo>
                    <a:pt x="147" y="1"/>
                    <a:pt x="74"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44" name="Google Shape;544;p32"/>
            <p:cNvSpPr/>
            <p:nvPr/>
          </p:nvSpPr>
          <p:spPr>
            <a:xfrm>
              <a:off x="592160" y="2421699"/>
              <a:ext cx="245245" cy="111963"/>
            </a:xfrm>
            <a:custGeom>
              <a:avLst/>
              <a:gdLst/>
              <a:ahLst/>
              <a:cxnLst/>
              <a:rect l="l" t="t" r="r" b="b"/>
              <a:pathLst>
                <a:path w="3969" h="1812" extrusionOk="0">
                  <a:moveTo>
                    <a:pt x="2068" y="0"/>
                  </a:moveTo>
                  <a:cubicBezTo>
                    <a:pt x="1112" y="0"/>
                    <a:pt x="374" y="160"/>
                    <a:pt x="133" y="389"/>
                  </a:cubicBezTo>
                  <a:cubicBezTo>
                    <a:pt x="1" y="521"/>
                    <a:pt x="74" y="1794"/>
                    <a:pt x="74" y="1794"/>
                  </a:cubicBezTo>
                  <a:cubicBezTo>
                    <a:pt x="112" y="1806"/>
                    <a:pt x="159" y="1811"/>
                    <a:pt x="213" y="1811"/>
                  </a:cubicBezTo>
                  <a:cubicBezTo>
                    <a:pt x="491" y="1811"/>
                    <a:pt x="923" y="1677"/>
                    <a:pt x="923" y="1677"/>
                  </a:cubicBezTo>
                  <a:cubicBezTo>
                    <a:pt x="1187" y="1560"/>
                    <a:pt x="1392" y="1267"/>
                    <a:pt x="1377" y="975"/>
                  </a:cubicBezTo>
                  <a:lnTo>
                    <a:pt x="1377" y="975"/>
                  </a:lnTo>
                  <a:cubicBezTo>
                    <a:pt x="1405" y="1294"/>
                    <a:pt x="1696" y="1548"/>
                    <a:pt x="2001" y="1548"/>
                  </a:cubicBezTo>
                  <a:cubicBezTo>
                    <a:pt x="2017" y="1548"/>
                    <a:pt x="2034" y="1547"/>
                    <a:pt x="2050" y="1546"/>
                  </a:cubicBezTo>
                  <a:cubicBezTo>
                    <a:pt x="2387" y="1502"/>
                    <a:pt x="2651" y="1194"/>
                    <a:pt x="2621" y="872"/>
                  </a:cubicBezTo>
                  <a:lnTo>
                    <a:pt x="2621" y="872"/>
                  </a:lnTo>
                  <a:cubicBezTo>
                    <a:pt x="2709" y="1062"/>
                    <a:pt x="2826" y="1311"/>
                    <a:pt x="3046" y="1399"/>
                  </a:cubicBezTo>
                  <a:cubicBezTo>
                    <a:pt x="3093" y="1417"/>
                    <a:pt x="3143" y="1425"/>
                    <a:pt x="3193" y="1425"/>
                  </a:cubicBezTo>
                  <a:cubicBezTo>
                    <a:pt x="3391" y="1425"/>
                    <a:pt x="3599" y="1296"/>
                    <a:pt x="3705" y="1121"/>
                  </a:cubicBezTo>
                  <a:cubicBezTo>
                    <a:pt x="3822" y="916"/>
                    <a:pt x="3851" y="653"/>
                    <a:pt x="3807" y="389"/>
                  </a:cubicBezTo>
                  <a:cubicBezTo>
                    <a:pt x="3807" y="389"/>
                    <a:pt x="3968" y="111"/>
                    <a:pt x="2709" y="23"/>
                  </a:cubicBezTo>
                  <a:cubicBezTo>
                    <a:pt x="2487" y="8"/>
                    <a:pt x="2273" y="0"/>
                    <a:pt x="2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45" name="Google Shape;545;p32"/>
            <p:cNvSpPr/>
            <p:nvPr/>
          </p:nvSpPr>
          <p:spPr>
            <a:xfrm>
              <a:off x="692573" y="2640938"/>
              <a:ext cx="101397" cy="27373"/>
            </a:xfrm>
            <a:custGeom>
              <a:avLst/>
              <a:gdLst/>
              <a:ahLst/>
              <a:cxnLst/>
              <a:rect l="l" t="t" r="r" b="b"/>
              <a:pathLst>
                <a:path w="1641" h="443" extrusionOk="0">
                  <a:moveTo>
                    <a:pt x="1078" y="1"/>
                  </a:moveTo>
                  <a:cubicBezTo>
                    <a:pt x="851" y="1"/>
                    <a:pt x="606" y="55"/>
                    <a:pt x="396" y="120"/>
                  </a:cubicBezTo>
                  <a:lnTo>
                    <a:pt x="479" y="116"/>
                  </a:lnTo>
                  <a:lnTo>
                    <a:pt x="479" y="116"/>
                  </a:lnTo>
                  <a:cubicBezTo>
                    <a:pt x="284" y="156"/>
                    <a:pt x="107" y="272"/>
                    <a:pt x="1" y="442"/>
                  </a:cubicBezTo>
                  <a:cubicBezTo>
                    <a:pt x="557" y="442"/>
                    <a:pt x="1084" y="413"/>
                    <a:pt x="1640" y="340"/>
                  </a:cubicBezTo>
                  <a:cubicBezTo>
                    <a:pt x="1640" y="223"/>
                    <a:pt x="1567" y="135"/>
                    <a:pt x="1465" y="76"/>
                  </a:cubicBezTo>
                  <a:cubicBezTo>
                    <a:pt x="1377" y="32"/>
                    <a:pt x="1274" y="3"/>
                    <a:pt x="1157" y="3"/>
                  </a:cubicBezTo>
                  <a:cubicBezTo>
                    <a:pt x="1131" y="2"/>
                    <a:pt x="1105" y="1"/>
                    <a:pt x="1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46" name="Google Shape;546;p32"/>
            <p:cNvSpPr/>
            <p:nvPr/>
          </p:nvSpPr>
          <p:spPr>
            <a:xfrm>
              <a:off x="713397" y="2672390"/>
              <a:ext cx="32625" cy="7786"/>
            </a:xfrm>
            <a:custGeom>
              <a:avLst/>
              <a:gdLst/>
              <a:ahLst/>
              <a:cxnLst/>
              <a:rect l="l" t="t" r="r" b="b"/>
              <a:pathLst>
                <a:path w="528" h="126" extrusionOk="0">
                  <a:moveTo>
                    <a:pt x="47" y="1"/>
                  </a:moveTo>
                  <a:cubicBezTo>
                    <a:pt x="30" y="1"/>
                    <a:pt x="19" y="3"/>
                    <a:pt x="15" y="7"/>
                  </a:cubicBezTo>
                  <a:cubicBezTo>
                    <a:pt x="0" y="36"/>
                    <a:pt x="103" y="109"/>
                    <a:pt x="279" y="124"/>
                  </a:cubicBezTo>
                  <a:cubicBezTo>
                    <a:pt x="295" y="125"/>
                    <a:pt x="310" y="126"/>
                    <a:pt x="325" y="126"/>
                  </a:cubicBezTo>
                  <a:cubicBezTo>
                    <a:pt x="446" y="126"/>
                    <a:pt x="527" y="78"/>
                    <a:pt x="527" y="65"/>
                  </a:cubicBezTo>
                  <a:cubicBezTo>
                    <a:pt x="513" y="50"/>
                    <a:pt x="396" y="50"/>
                    <a:pt x="279" y="36"/>
                  </a:cubicBezTo>
                  <a:cubicBezTo>
                    <a:pt x="182" y="14"/>
                    <a:pt x="94"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47" name="Google Shape;547;p32"/>
            <p:cNvSpPr/>
            <p:nvPr/>
          </p:nvSpPr>
          <p:spPr>
            <a:xfrm>
              <a:off x="669957" y="2539537"/>
              <a:ext cx="67042" cy="67660"/>
            </a:xfrm>
            <a:custGeom>
              <a:avLst/>
              <a:gdLst/>
              <a:ahLst/>
              <a:cxnLst/>
              <a:rect l="l" t="t" r="r" b="b"/>
              <a:pathLst>
                <a:path w="1085" h="1095" extrusionOk="0">
                  <a:moveTo>
                    <a:pt x="1084" y="575"/>
                  </a:moveTo>
                  <a:cubicBezTo>
                    <a:pt x="1084" y="576"/>
                    <a:pt x="1084" y="605"/>
                    <a:pt x="1069" y="693"/>
                  </a:cubicBezTo>
                  <a:cubicBezTo>
                    <a:pt x="1084" y="620"/>
                    <a:pt x="1084" y="576"/>
                    <a:pt x="1084" y="575"/>
                  </a:cubicBezTo>
                  <a:close/>
                  <a:moveTo>
                    <a:pt x="558" y="1"/>
                  </a:moveTo>
                  <a:cubicBezTo>
                    <a:pt x="497" y="1"/>
                    <a:pt x="432" y="11"/>
                    <a:pt x="367" y="34"/>
                  </a:cubicBezTo>
                  <a:cubicBezTo>
                    <a:pt x="176" y="92"/>
                    <a:pt x="1" y="312"/>
                    <a:pt x="1" y="546"/>
                  </a:cubicBezTo>
                  <a:cubicBezTo>
                    <a:pt x="1" y="795"/>
                    <a:pt x="176" y="985"/>
                    <a:pt x="367" y="1059"/>
                  </a:cubicBezTo>
                  <a:cubicBezTo>
                    <a:pt x="437" y="1084"/>
                    <a:pt x="507" y="1095"/>
                    <a:pt x="573" y="1095"/>
                  </a:cubicBezTo>
                  <a:cubicBezTo>
                    <a:pt x="700" y="1095"/>
                    <a:pt x="812" y="1053"/>
                    <a:pt x="879" y="985"/>
                  </a:cubicBezTo>
                  <a:cubicBezTo>
                    <a:pt x="996" y="898"/>
                    <a:pt x="1055" y="766"/>
                    <a:pt x="1069" y="693"/>
                  </a:cubicBezTo>
                  <a:lnTo>
                    <a:pt x="1069" y="693"/>
                  </a:lnTo>
                  <a:cubicBezTo>
                    <a:pt x="1026" y="766"/>
                    <a:pt x="982" y="883"/>
                    <a:pt x="865" y="971"/>
                  </a:cubicBezTo>
                  <a:cubicBezTo>
                    <a:pt x="774" y="1031"/>
                    <a:pt x="664" y="1077"/>
                    <a:pt x="542" y="1077"/>
                  </a:cubicBezTo>
                  <a:cubicBezTo>
                    <a:pt x="486" y="1077"/>
                    <a:pt x="427" y="1067"/>
                    <a:pt x="367" y="1044"/>
                  </a:cubicBezTo>
                  <a:cubicBezTo>
                    <a:pt x="191" y="985"/>
                    <a:pt x="45" y="780"/>
                    <a:pt x="45" y="561"/>
                  </a:cubicBezTo>
                  <a:cubicBezTo>
                    <a:pt x="30" y="356"/>
                    <a:pt x="191" y="151"/>
                    <a:pt x="367" y="92"/>
                  </a:cubicBezTo>
                  <a:cubicBezTo>
                    <a:pt x="427" y="69"/>
                    <a:pt x="489" y="59"/>
                    <a:pt x="548" y="59"/>
                  </a:cubicBezTo>
                  <a:cubicBezTo>
                    <a:pt x="677" y="59"/>
                    <a:pt x="794" y="106"/>
                    <a:pt x="865" y="166"/>
                  </a:cubicBezTo>
                  <a:cubicBezTo>
                    <a:pt x="996" y="239"/>
                    <a:pt x="1055" y="370"/>
                    <a:pt x="1069" y="444"/>
                  </a:cubicBezTo>
                  <a:cubicBezTo>
                    <a:pt x="1084" y="516"/>
                    <a:pt x="1084" y="575"/>
                    <a:pt x="1084" y="575"/>
                  </a:cubicBezTo>
                  <a:lnTo>
                    <a:pt x="1084" y="575"/>
                  </a:lnTo>
                  <a:cubicBezTo>
                    <a:pt x="1084" y="575"/>
                    <a:pt x="1084" y="516"/>
                    <a:pt x="1069" y="400"/>
                  </a:cubicBezTo>
                  <a:cubicBezTo>
                    <a:pt x="1069" y="327"/>
                    <a:pt x="1011" y="209"/>
                    <a:pt x="879" y="107"/>
                  </a:cubicBezTo>
                  <a:cubicBezTo>
                    <a:pt x="809" y="47"/>
                    <a:pt x="691" y="1"/>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48" name="Google Shape;548;p32"/>
            <p:cNvSpPr/>
            <p:nvPr/>
          </p:nvSpPr>
          <p:spPr>
            <a:xfrm>
              <a:off x="767651" y="2537745"/>
              <a:ext cx="67042" cy="67475"/>
            </a:xfrm>
            <a:custGeom>
              <a:avLst/>
              <a:gdLst/>
              <a:ahLst/>
              <a:cxnLst/>
              <a:rect l="l" t="t" r="r" b="b"/>
              <a:pathLst>
                <a:path w="1085" h="1092" extrusionOk="0">
                  <a:moveTo>
                    <a:pt x="1072" y="480"/>
                  </a:moveTo>
                  <a:lnTo>
                    <a:pt x="1072" y="480"/>
                  </a:lnTo>
                  <a:cubicBezTo>
                    <a:pt x="1084" y="544"/>
                    <a:pt x="1084" y="561"/>
                    <a:pt x="1084" y="561"/>
                  </a:cubicBezTo>
                  <a:cubicBezTo>
                    <a:pt x="1084" y="561"/>
                    <a:pt x="1084" y="528"/>
                    <a:pt x="1072" y="480"/>
                  </a:cubicBezTo>
                  <a:close/>
                  <a:moveTo>
                    <a:pt x="555" y="0"/>
                  </a:moveTo>
                  <a:cubicBezTo>
                    <a:pt x="495" y="0"/>
                    <a:pt x="432" y="10"/>
                    <a:pt x="367" y="34"/>
                  </a:cubicBezTo>
                  <a:cubicBezTo>
                    <a:pt x="162" y="92"/>
                    <a:pt x="1" y="312"/>
                    <a:pt x="1" y="546"/>
                  </a:cubicBezTo>
                  <a:cubicBezTo>
                    <a:pt x="1" y="780"/>
                    <a:pt x="162" y="985"/>
                    <a:pt x="367" y="1058"/>
                  </a:cubicBezTo>
                  <a:cubicBezTo>
                    <a:pt x="432" y="1081"/>
                    <a:pt x="495" y="1091"/>
                    <a:pt x="555" y="1091"/>
                  </a:cubicBezTo>
                  <a:cubicBezTo>
                    <a:pt x="685" y="1091"/>
                    <a:pt x="799" y="1045"/>
                    <a:pt x="879" y="985"/>
                  </a:cubicBezTo>
                  <a:cubicBezTo>
                    <a:pt x="982" y="897"/>
                    <a:pt x="1040" y="765"/>
                    <a:pt x="1055" y="692"/>
                  </a:cubicBezTo>
                  <a:lnTo>
                    <a:pt x="1055" y="692"/>
                  </a:lnTo>
                  <a:cubicBezTo>
                    <a:pt x="1026" y="765"/>
                    <a:pt x="967" y="868"/>
                    <a:pt x="865" y="956"/>
                  </a:cubicBezTo>
                  <a:cubicBezTo>
                    <a:pt x="778" y="1023"/>
                    <a:pt x="665" y="1072"/>
                    <a:pt x="549" y="1072"/>
                  </a:cubicBezTo>
                  <a:cubicBezTo>
                    <a:pt x="488" y="1072"/>
                    <a:pt x="427" y="1059"/>
                    <a:pt x="367" y="1029"/>
                  </a:cubicBezTo>
                  <a:cubicBezTo>
                    <a:pt x="177" y="985"/>
                    <a:pt x="30" y="780"/>
                    <a:pt x="30" y="561"/>
                  </a:cubicBezTo>
                  <a:cubicBezTo>
                    <a:pt x="15" y="341"/>
                    <a:pt x="177" y="136"/>
                    <a:pt x="367" y="92"/>
                  </a:cubicBezTo>
                  <a:cubicBezTo>
                    <a:pt x="427" y="67"/>
                    <a:pt x="490" y="56"/>
                    <a:pt x="552" y="56"/>
                  </a:cubicBezTo>
                  <a:cubicBezTo>
                    <a:pt x="672" y="56"/>
                    <a:pt x="787" y="98"/>
                    <a:pt x="865" y="165"/>
                  </a:cubicBezTo>
                  <a:cubicBezTo>
                    <a:pt x="982" y="238"/>
                    <a:pt x="1040" y="356"/>
                    <a:pt x="1055" y="429"/>
                  </a:cubicBezTo>
                  <a:cubicBezTo>
                    <a:pt x="1062" y="447"/>
                    <a:pt x="1068" y="464"/>
                    <a:pt x="1072" y="480"/>
                  </a:cubicBezTo>
                  <a:lnTo>
                    <a:pt x="1072" y="480"/>
                  </a:lnTo>
                  <a:cubicBezTo>
                    <a:pt x="1068" y="459"/>
                    <a:pt x="1062" y="432"/>
                    <a:pt x="1055" y="399"/>
                  </a:cubicBezTo>
                  <a:cubicBezTo>
                    <a:pt x="1055" y="326"/>
                    <a:pt x="1011" y="195"/>
                    <a:pt x="879" y="107"/>
                  </a:cubicBezTo>
                  <a:cubicBezTo>
                    <a:pt x="799" y="47"/>
                    <a:pt x="685" y="0"/>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49" name="Google Shape;549;p32"/>
            <p:cNvSpPr/>
            <p:nvPr/>
          </p:nvSpPr>
          <p:spPr>
            <a:xfrm>
              <a:off x="736940" y="2573276"/>
              <a:ext cx="31698" cy="2781"/>
            </a:xfrm>
            <a:custGeom>
              <a:avLst/>
              <a:gdLst/>
              <a:ahLst/>
              <a:cxnLst/>
              <a:rect l="l" t="t" r="r" b="b"/>
              <a:pathLst>
                <a:path w="513" h="45" extrusionOk="0">
                  <a:moveTo>
                    <a:pt x="249" y="0"/>
                  </a:moveTo>
                  <a:cubicBezTo>
                    <a:pt x="103" y="0"/>
                    <a:pt x="0" y="0"/>
                    <a:pt x="0" y="29"/>
                  </a:cubicBezTo>
                  <a:cubicBezTo>
                    <a:pt x="0" y="44"/>
                    <a:pt x="117" y="44"/>
                    <a:pt x="249" y="44"/>
                  </a:cubicBezTo>
                  <a:cubicBezTo>
                    <a:pt x="410" y="44"/>
                    <a:pt x="512" y="44"/>
                    <a:pt x="512" y="29"/>
                  </a:cubicBezTo>
                  <a:cubicBezTo>
                    <a:pt x="512" y="0"/>
                    <a:pt x="381" y="0"/>
                    <a:pt x="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50" name="Google Shape;550;p32"/>
            <p:cNvSpPr/>
            <p:nvPr/>
          </p:nvSpPr>
          <p:spPr>
            <a:xfrm>
              <a:off x="596671" y="2529836"/>
              <a:ext cx="76990" cy="31698"/>
            </a:xfrm>
            <a:custGeom>
              <a:avLst/>
              <a:gdLst/>
              <a:ahLst/>
              <a:cxnLst/>
              <a:rect l="l" t="t" r="r" b="b"/>
              <a:pathLst>
                <a:path w="1246" h="513" extrusionOk="0">
                  <a:moveTo>
                    <a:pt x="1" y="0"/>
                  </a:moveTo>
                  <a:cubicBezTo>
                    <a:pt x="1" y="15"/>
                    <a:pt x="74" y="30"/>
                    <a:pt x="177" y="88"/>
                  </a:cubicBezTo>
                  <a:cubicBezTo>
                    <a:pt x="294" y="147"/>
                    <a:pt x="455" y="191"/>
                    <a:pt x="616" y="264"/>
                  </a:cubicBezTo>
                  <a:cubicBezTo>
                    <a:pt x="792" y="337"/>
                    <a:pt x="953" y="410"/>
                    <a:pt x="1055" y="454"/>
                  </a:cubicBezTo>
                  <a:cubicBezTo>
                    <a:pt x="1172" y="484"/>
                    <a:pt x="1245" y="513"/>
                    <a:pt x="1245" y="513"/>
                  </a:cubicBezTo>
                  <a:cubicBezTo>
                    <a:pt x="1245" y="513"/>
                    <a:pt x="1187" y="469"/>
                    <a:pt x="1055" y="410"/>
                  </a:cubicBezTo>
                  <a:cubicBezTo>
                    <a:pt x="953" y="366"/>
                    <a:pt x="792" y="308"/>
                    <a:pt x="616" y="235"/>
                  </a:cubicBezTo>
                  <a:cubicBezTo>
                    <a:pt x="455" y="162"/>
                    <a:pt x="294" y="88"/>
                    <a:pt x="177" y="44"/>
                  </a:cubicBezTo>
                  <a:cubicBezTo>
                    <a:pt x="74" y="15"/>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51" name="Google Shape;551;p32"/>
            <p:cNvSpPr/>
            <p:nvPr/>
          </p:nvSpPr>
          <p:spPr>
            <a:xfrm>
              <a:off x="663654" y="3056305"/>
              <a:ext cx="36209" cy="227140"/>
            </a:xfrm>
            <a:custGeom>
              <a:avLst/>
              <a:gdLst/>
              <a:ahLst/>
              <a:cxnLst/>
              <a:rect l="l" t="t" r="r" b="b"/>
              <a:pathLst>
                <a:path w="586" h="3676" extrusionOk="0">
                  <a:moveTo>
                    <a:pt x="15" y="1"/>
                  </a:moveTo>
                  <a:cubicBezTo>
                    <a:pt x="0" y="1"/>
                    <a:pt x="88" y="850"/>
                    <a:pt x="235" y="1845"/>
                  </a:cubicBezTo>
                  <a:cubicBezTo>
                    <a:pt x="381" y="2855"/>
                    <a:pt x="527" y="3675"/>
                    <a:pt x="542" y="3675"/>
                  </a:cubicBezTo>
                  <a:cubicBezTo>
                    <a:pt x="586" y="3675"/>
                    <a:pt x="469" y="2855"/>
                    <a:pt x="322" y="1831"/>
                  </a:cubicBezTo>
                  <a:cubicBezTo>
                    <a:pt x="176" y="820"/>
                    <a:pt x="30" y="1"/>
                    <a:pt x="15" y="1"/>
                  </a:cubicBezTo>
                  <a:close/>
                </a:path>
              </a:pathLst>
            </a:custGeom>
            <a:solidFill>
              <a:srgbClr val="FFFFFF">
                <a:alpha val="17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52" name="Google Shape;552;p32"/>
            <p:cNvSpPr/>
            <p:nvPr/>
          </p:nvSpPr>
          <p:spPr>
            <a:xfrm>
              <a:off x="697084" y="3128664"/>
              <a:ext cx="31760" cy="31513"/>
            </a:xfrm>
            <a:custGeom>
              <a:avLst/>
              <a:gdLst/>
              <a:ahLst/>
              <a:cxnLst/>
              <a:rect l="l" t="t" r="r" b="b"/>
              <a:pathLst>
                <a:path w="514" h="510" extrusionOk="0">
                  <a:moveTo>
                    <a:pt x="202" y="82"/>
                  </a:moveTo>
                  <a:cubicBezTo>
                    <a:pt x="221" y="82"/>
                    <a:pt x="242" y="84"/>
                    <a:pt x="264" y="89"/>
                  </a:cubicBezTo>
                  <a:cubicBezTo>
                    <a:pt x="308" y="118"/>
                    <a:pt x="396" y="133"/>
                    <a:pt x="411" y="206"/>
                  </a:cubicBezTo>
                  <a:cubicBezTo>
                    <a:pt x="440" y="264"/>
                    <a:pt x="426" y="352"/>
                    <a:pt x="367" y="411"/>
                  </a:cubicBezTo>
                  <a:cubicBezTo>
                    <a:pt x="338" y="425"/>
                    <a:pt x="301" y="433"/>
                    <a:pt x="264" y="433"/>
                  </a:cubicBezTo>
                  <a:cubicBezTo>
                    <a:pt x="228" y="433"/>
                    <a:pt x="191" y="425"/>
                    <a:pt x="162" y="411"/>
                  </a:cubicBezTo>
                  <a:cubicBezTo>
                    <a:pt x="89" y="367"/>
                    <a:pt x="74" y="294"/>
                    <a:pt x="89" y="235"/>
                  </a:cubicBezTo>
                  <a:cubicBezTo>
                    <a:pt x="126" y="125"/>
                    <a:pt x="183" y="96"/>
                    <a:pt x="201" y="82"/>
                  </a:cubicBezTo>
                  <a:lnTo>
                    <a:pt x="201" y="82"/>
                  </a:lnTo>
                  <a:cubicBezTo>
                    <a:pt x="201" y="82"/>
                    <a:pt x="201" y="82"/>
                    <a:pt x="202" y="82"/>
                  </a:cubicBezTo>
                  <a:close/>
                  <a:moveTo>
                    <a:pt x="264" y="1"/>
                  </a:moveTo>
                  <a:cubicBezTo>
                    <a:pt x="103" y="1"/>
                    <a:pt x="45" y="103"/>
                    <a:pt x="60" y="103"/>
                  </a:cubicBezTo>
                  <a:cubicBezTo>
                    <a:pt x="60" y="108"/>
                    <a:pt x="62" y="110"/>
                    <a:pt x="66" y="110"/>
                  </a:cubicBezTo>
                  <a:cubicBezTo>
                    <a:pt x="79" y="110"/>
                    <a:pt x="110" y="92"/>
                    <a:pt x="159" y="85"/>
                  </a:cubicBezTo>
                  <a:lnTo>
                    <a:pt x="159" y="85"/>
                  </a:lnTo>
                  <a:cubicBezTo>
                    <a:pt x="155" y="86"/>
                    <a:pt x="151" y="87"/>
                    <a:pt x="147" y="89"/>
                  </a:cubicBezTo>
                  <a:cubicBezTo>
                    <a:pt x="118" y="103"/>
                    <a:pt x="60" y="147"/>
                    <a:pt x="45" y="220"/>
                  </a:cubicBezTo>
                  <a:cubicBezTo>
                    <a:pt x="1" y="279"/>
                    <a:pt x="30" y="396"/>
                    <a:pt x="118" y="455"/>
                  </a:cubicBezTo>
                  <a:cubicBezTo>
                    <a:pt x="155" y="491"/>
                    <a:pt x="206" y="510"/>
                    <a:pt x="261" y="510"/>
                  </a:cubicBezTo>
                  <a:cubicBezTo>
                    <a:pt x="316" y="510"/>
                    <a:pt x="374" y="491"/>
                    <a:pt x="426" y="455"/>
                  </a:cubicBezTo>
                  <a:cubicBezTo>
                    <a:pt x="513" y="367"/>
                    <a:pt x="513" y="235"/>
                    <a:pt x="484" y="147"/>
                  </a:cubicBezTo>
                  <a:cubicBezTo>
                    <a:pt x="440" y="30"/>
                    <a:pt x="338" y="1"/>
                    <a:pt x="264" y="1"/>
                  </a:cubicBezTo>
                  <a:close/>
                </a:path>
              </a:pathLst>
            </a:custGeom>
            <a:solidFill>
              <a:srgbClr val="FFFFFF">
                <a:alpha val="17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53" name="Google Shape;553;p32"/>
            <p:cNvSpPr/>
            <p:nvPr/>
          </p:nvSpPr>
          <p:spPr>
            <a:xfrm>
              <a:off x="819248" y="2982154"/>
              <a:ext cx="45292" cy="258777"/>
            </a:xfrm>
            <a:custGeom>
              <a:avLst/>
              <a:gdLst/>
              <a:ahLst/>
              <a:cxnLst/>
              <a:rect l="l" t="t" r="r" b="b"/>
              <a:pathLst>
                <a:path w="733" h="4188" extrusionOk="0">
                  <a:moveTo>
                    <a:pt x="44" y="0"/>
                  </a:moveTo>
                  <a:cubicBezTo>
                    <a:pt x="0" y="0"/>
                    <a:pt x="147" y="937"/>
                    <a:pt x="337" y="2094"/>
                  </a:cubicBezTo>
                  <a:cubicBezTo>
                    <a:pt x="513" y="3250"/>
                    <a:pt x="703" y="4187"/>
                    <a:pt x="718" y="4187"/>
                  </a:cubicBezTo>
                  <a:cubicBezTo>
                    <a:pt x="732" y="4187"/>
                    <a:pt x="615" y="3236"/>
                    <a:pt x="425" y="2079"/>
                  </a:cubicBezTo>
                  <a:cubicBezTo>
                    <a:pt x="249" y="923"/>
                    <a:pt x="59" y="0"/>
                    <a:pt x="44" y="0"/>
                  </a:cubicBezTo>
                  <a:close/>
                </a:path>
              </a:pathLst>
            </a:custGeom>
            <a:solidFill>
              <a:srgbClr val="FFFFFF">
                <a:alpha val="17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54" name="Google Shape;554;p32"/>
            <p:cNvSpPr/>
            <p:nvPr/>
          </p:nvSpPr>
          <p:spPr>
            <a:xfrm>
              <a:off x="273756" y="3427182"/>
              <a:ext cx="1159675" cy="1054817"/>
            </a:xfrm>
            <a:custGeom>
              <a:avLst/>
              <a:gdLst/>
              <a:ahLst/>
              <a:cxnLst/>
              <a:rect l="l" t="t" r="r" b="b"/>
              <a:pathLst>
                <a:path w="18768" h="17071" extrusionOk="0">
                  <a:moveTo>
                    <a:pt x="16009" y="1"/>
                  </a:moveTo>
                  <a:cubicBezTo>
                    <a:pt x="16006" y="1"/>
                    <a:pt x="16004" y="1"/>
                    <a:pt x="16002" y="1"/>
                  </a:cubicBezTo>
                  <a:cubicBezTo>
                    <a:pt x="13850" y="59"/>
                    <a:pt x="967" y="777"/>
                    <a:pt x="967" y="777"/>
                  </a:cubicBezTo>
                  <a:cubicBezTo>
                    <a:pt x="967" y="777"/>
                    <a:pt x="1" y="4642"/>
                    <a:pt x="3778" y="5403"/>
                  </a:cubicBezTo>
                  <a:cubicBezTo>
                    <a:pt x="4527" y="5553"/>
                    <a:pt x="5362" y="5609"/>
                    <a:pt x="6219" y="5609"/>
                  </a:cubicBezTo>
                  <a:cubicBezTo>
                    <a:pt x="8723" y="5609"/>
                    <a:pt x="11417" y="5130"/>
                    <a:pt x="12740" y="5130"/>
                  </a:cubicBezTo>
                  <a:cubicBezTo>
                    <a:pt x="13254" y="5130"/>
                    <a:pt x="13562" y="5203"/>
                    <a:pt x="13571" y="5403"/>
                  </a:cubicBezTo>
                  <a:cubicBezTo>
                    <a:pt x="13615" y="6296"/>
                    <a:pt x="13850" y="17071"/>
                    <a:pt x="13850" y="17071"/>
                  </a:cubicBezTo>
                  <a:lnTo>
                    <a:pt x="18256" y="17071"/>
                  </a:lnTo>
                  <a:cubicBezTo>
                    <a:pt x="18256" y="17071"/>
                    <a:pt x="18768" y="1"/>
                    <a:pt x="16009" y="1"/>
                  </a:cubicBezTo>
                  <a:close/>
                </a:path>
              </a:pathLst>
            </a:custGeom>
            <a:solidFill>
              <a:srgbClr val="FFFFFF">
                <a:alpha val="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55" name="Google Shape;555;p32"/>
            <p:cNvSpPr/>
            <p:nvPr/>
          </p:nvSpPr>
          <p:spPr>
            <a:xfrm>
              <a:off x="356978" y="3476059"/>
              <a:ext cx="810561" cy="1000504"/>
            </a:xfrm>
            <a:custGeom>
              <a:avLst/>
              <a:gdLst/>
              <a:ahLst/>
              <a:cxnLst/>
              <a:rect l="l" t="t" r="r" b="b"/>
              <a:pathLst>
                <a:path w="13118" h="16192" extrusionOk="0">
                  <a:moveTo>
                    <a:pt x="132" y="0"/>
                  </a:moveTo>
                  <a:lnTo>
                    <a:pt x="132" y="0"/>
                  </a:lnTo>
                  <a:cubicBezTo>
                    <a:pt x="132" y="0"/>
                    <a:pt x="88" y="74"/>
                    <a:pt x="59" y="249"/>
                  </a:cubicBezTo>
                  <a:cubicBezTo>
                    <a:pt x="15" y="440"/>
                    <a:pt x="1" y="703"/>
                    <a:pt x="74" y="1040"/>
                  </a:cubicBezTo>
                  <a:cubicBezTo>
                    <a:pt x="147" y="1391"/>
                    <a:pt x="308" y="1772"/>
                    <a:pt x="630" y="2152"/>
                  </a:cubicBezTo>
                  <a:cubicBezTo>
                    <a:pt x="791" y="2357"/>
                    <a:pt x="967" y="2533"/>
                    <a:pt x="1186" y="2709"/>
                  </a:cubicBezTo>
                  <a:cubicBezTo>
                    <a:pt x="1435" y="2870"/>
                    <a:pt x="1684" y="3002"/>
                    <a:pt x="1962" y="3119"/>
                  </a:cubicBezTo>
                  <a:cubicBezTo>
                    <a:pt x="2533" y="3367"/>
                    <a:pt x="3192" y="3514"/>
                    <a:pt x="3895" y="3587"/>
                  </a:cubicBezTo>
                  <a:cubicBezTo>
                    <a:pt x="4612" y="3660"/>
                    <a:pt x="5388" y="3719"/>
                    <a:pt x="6193" y="3748"/>
                  </a:cubicBezTo>
                  <a:cubicBezTo>
                    <a:pt x="6823" y="3777"/>
                    <a:pt x="7480" y="3792"/>
                    <a:pt x="8156" y="3792"/>
                  </a:cubicBezTo>
                  <a:cubicBezTo>
                    <a:pt x="9210" y="3792"/>
                    <a:pt x="10311" y="3755"/>
                    <a:pt x="11434" y="3675"/>
                  </a:cubicBezTo>
                  <a:cubicBezTo>
                    <a:pt x="11493" y="3671"/>
                    <a:pt x="11550" y="3670"/>
                    <a:pt x="11606" y="3670"/>
                  </a:cubicBezTo>
                  <a:cubicBezTo>
                    <a:pt x="11786" y="3670"/>
                    <a:pt x="11954" y="3689"/>
                    <a:pt x="12122" y="3733"/>
                  </a:cubicBezTo>
                  <a:cubicBezTo>
                    <a:pt x="12312" y="3807"/>
                    <a:pt x="12503" y="3938"/>
                    <a:pt x="12590" y="4129"/>
                  </a:cubicBezTo>
                  <a:cubicBezTo>
                    <a:pt x="12678" y="4334"/>
                    <a:pt x="12708" y="4553"/>
                    <a:pt x="12722" y="4773"/>
                  </a:cubicBezTo>
                  <a:cubicBezTo>
                    <a:pt x="12722" y="4992"/>
                    <a:pt x="12737" y="5212"/>
                    <a:pt x="12737" y="5432"/>
                  </a:cubicBezTo>
                  <a:cubicBezTo>
                    <a:pt x="12752" y="6310"/>
                    <a:pt x="12795" y="7144"/>
                    <a:pt x="12810" y="7964"/>
                  </a:cubicBezTo>
                  <a:cubicBezTo>
                    <a:pt x="12869" y="9575"/>
                    <a:pt x="12927" y="11009"/>
                    <a:pt x="12956" y="12239"/>
                  </a:cubicBezTo>
                  <a:cubicBezTo>
                    <a:pt x="13015" y="13469"/>
                    <a:pt x="13044" y="14435"/>
                    <a:pt x="13074" y="15138"/>
                  </a:cubicBezTo>
                  <a:cubicBezTo>
                    <a:pt x="13044" y="14435"/>
                    <a:pt x="13030" y="13454"/>
                    <a:pt x="13000" y="12239"/>
                  </a:cubicBezTo>
                  <a:cubicBezTo>
                    <a:pt x="12956" y="11009"/>
                    <a:pt x="12927" y="9575"/>
                    <a:pt x="12869" y="7964"/>
                  </a:cubicBezTo>
                  <a:cubicBezTo>
                    <a:pt x="12854" y="7144"/>
                    <a:pt x="12810" y="6310"/>
                    <a:pt x="12795" y="5432"/>
                  </a:cubicBezTo>
                  <a:cubicBezTo>
                    <a:pt x="12795" y="5212"/>
                    <a:pt x="12781" y="4992"/>
                    <a:pt x="12781" y="4773"/>
                  </a:cubicBezTo>
                  <a:cubicBezTo>
                    <a:pt x="12781" y="4553"/>
                    <a:pt x="12752" y="4319"/>
                    <a:pt x="12649" y="4099"/>
                  </a:cubicBezTo>
                  <a:cubicBezTo>
                    <a:pt x="12561" y="3880"/>
                    <a:pt x="12356" y="3733"/>
                    <a:pt x="12122" y="3660"/>
                  </a:cubicBezTo>
                  <a:cubicBezTo>
                    <a:pt x="11954" y="3616"/>
                    <a:pt x="11769" y="3596"/>
                    <a:pt x="11587" y="3596"/>
                  </a:cubicBezTo>
                  <a:cubicBezTo>
                    <a:pt x="11531" y="3596"/>
                    <a:pt x="11475" y="3598"/>
                    <a:pt x="11419" y="3602"/>
                  </a:cubicBezTo>
                  <a:cubicBezTo>
                    <a:pt x="10296" y="3682"/>
                    <a:pt x="9200" y="3719"/>
                    <a:pt x="8151" y="3719"/>
                  </a:cubicBezTo>
                  <a:cubicBezTo>
                    <a:pt x="7477" y="3719"/>
                    <a:pt x="6823" y="3704"/>
                    <a:pt x="6193" y="3675"/>
                  </a:cubicBezTo>
                  <a:cubicBezTo>
                    <a:pt x="5388" y="3631"/>
                    <a:pt x="4612" y="3587"/>
                    <a:pt x="3895" y="3514"/>
                  </a:cubicBezTo>
                  <a:cubicBezTo>
                    <a:pt x="3192" y="3441"/>
                    <a:pt x="2548" y="3309"/>
                    <a:pt x="1977" y="3075"/>
                  </a:cubicBezTo>
                  <a:cubicBezTo>
                    <a:pt x="1699" y="2943"/>
                    <a:pt x="1450" y="2811"/>
                    <a:pt x="1230" y="2650"/>
                  </a:cubicBezTo>
                  <a:cubicBezTo>
                    <a:pt x="1011" y="2489"/>
                    <a:pt x="820" y="2299"/>
                    <a:pt x="674" y="2123"/>
                  </a:cubicBezTo>
                  <a:cubicBezTo>
                    <a:pt x="367" y="1757"/>
                    <a:pt x="191" y="1362"/>
                    <a:pt x="118" y="1040"/>
                  </a:cubicBezTo>
                  <a:cubicBezTo>
                    <a:pt x="44" y="703"/>
                    <a:pt x="44" y="454"/>
                    <a:pt x="74" y="264"/>
                  </a:cubicBezTo>
                  <a:lnTo>
                    <a:pt x="132" y="0"/>
                  </a:lnTo>
                  <a:close/>
                  <a:moveTo>
                    <a:pt x="13074" y="15138"/>
                  </a:moveTo>
                  <a:cubicBezTo>
                    <a:pt x="13074" y="15460"/>
                    <a:pt x="13088" y="15738"/>
                    <a:pt x="13088" y="15914"/>
                  </a:cubicBezTo>
                  <a:lnTo>
                    <a:pt x="13088" y="16119"/>
                  </a:lnTo>
                  <a:cubicBezTo>
                    <a:pt x="13117" y="16177"/>
                    <a:pt x="13117" y="16192"/>
                    <a:pt x="13117" y="16192"/>
                  </a:cubicBezTo>
                  <a:lnTo>
                    <a:pt x="13117" y="16119"/>
                  </a:lnTo>
                  <a:cubicBezTo>
                    <a:pt x="13117" y="16060"/>
                    <a:pt x="13117" y="16016"/>
                    <a:pt x="13103" y="15914"/>
                  </a:cubicBezTo>
                  <a:cubicBezTo>
                    <a:pt x="13103" y="15738"/>
                    <a:pt x="13088" y="15474"/>
                    <a:pt x="13074" y="15138"/>
                  </a:cubicBezTo>
                  <a:close/>
                </a:path>
              </a:pathLst>
            </a:custGeom>
            <a:solidFill>
              <a:srgbClr val="FFFFFF">
                <a:alpha val="17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56" name="Google Shape;556;p32"/>
            <p:cNvSpPr/>
            <p:nvPr/>
          </p:nvSpPr>
          <p:spPr>
            <a:xfrm>
              <a:off x="293641" y="2933277"/>
              <a:ext cx="655901" cy="594791"/>
            </a:xfrm>
            <a:custGeom>
              <a:avLst/>
              <a:gdLst/>
              <a:ahLst/>
              <a:cxnLst/>
              <a:rect l="l" t="t" r="r" b="b"/>
              <a:pathLst>
                <a:path w="10615" h="9626" extrusionOk="0">
                  <a:moveTo>
                    <a:pt x="3456" y="1"/>
                  </a:moveTo>
                  <a:lnTo>
                    <a:pt x="352" y="147"/>
                  </a:lnTo>
                  <a:cubicBezTo>
                    <a:pt x="352" y="147"/>
                    <a:pt x="1" y="2782"/>
                    <a:pt x="747" y="6735"/>
                  </a:cubicBezTo>
                  <a:cubicBezTo>
                    <a:pt x="1196" y="9067"/>
                    <a:pt x="2614" y="9626"/>
                    <a:pt x="3893" y="9626"/>
                  </a:cubicBezTo>
                  <a:cubicBezTo>
                    <a:pt x="4782" y="9626"/>
                    <a:pt x="5604" y="9356"/>
                    <a:pt x="5988" y="9224"/>
                  </a:cubicBezTo>
                  <a:cubicBezTo>
                    <a:pt x="6925" y="8916"/>
                    <a:pt x="10614" y="7555"/>
                    <a:pt x="10614" y="7555"/>
                  </a:cubicBezTo>
                  <a:lnTo>
                    <a:pt x="9502" y="5007"/>
                  </a:lnTo>
                  <a:cubicBezTo>
                    <a:pt x="9502" y="5007"/>
                    <a:pt x="7233" y="5813"/>
                    <a:pt x="4671" y="6369"/>
                  </a:cubicBezTo>
                  <a:cubicBezTo>
                    <a:pt x="4649" y="6373"/>
                    <a:pt x="4628" y="6376"/>
                    <a:pt x="4607" y="6376"/>
                  </a:cubicBezTo>
                  <a:cubicBezTo>
                    <a:pt x="3498" y="6376"/>
                    <a:pt x="3456" y="1"/>
                    <a:pt x="3456" y="1"/>
                  </a:cubicBezTo>
                  <a:close/>
                </a:path>
              </a:pathLst>
            </a:custGeom>
            <a:solidFill>
              <a:srgbClr val="151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57" name="Google Shape;557;p32"/>
            <p:cNvSpPr/>
            <p:nvPr/>
          </p:nvSpPr>
          <p:spPr>
            <a:xfrm>
              <a:off x="351541" y="2832308"/>
              <a:ext cx="517491" cy="482765"/>
            </a:xfrm>
            <a:custGeom>
              <a:avLst/>
              <a:gdLst/>
              <a:ahLst/>
              <a:cxnLst/>
              <a:rect l="l" t="t" r="r" b="b"/>
              <a:pathLst>
                <a:path w="8375" h="7813" extrusionOk="0">
                  <a:moveTo>
                    <a:pt x="772" y="0"/>
                  </a:moveTo>
                  <a:cubicBezTo>
                    <a:pt x="647" y="0"/>
                    <a:pt x="532" y="23"/>
                    <a:pt x="440" y="54"/>
                  </a:cubicBezTo>
                  <a:cubicBezTo>
                    <a:pt x="250" y="112"/>
                    <a:pt x="132" y="229"/>
                    <a:pt x="74" y="303"/>
                  </a:cubicBezTo>
                  <a:cubicBezTo>
                    <a:pt x="15" y="361"/>
                    <a:pt x="1" y="420"/>
                    <a:pt x="1" y="420"/>
                  </a:cubicBezTo>
                  <a:cubicBezTo>
                    <a:pt x="1" y="422"/>
                    <a:pt x="1" y="422"/>
                    <a:pt x="2" y="422"/>
                  </a:cubicBezTo>
                  <a:cubicBezTo>
                    <a:pt x="5" y="422"/>
                    <a:pt x="25" y="381"/>
                    <a:pt x="89" y="317"/>
                  </a:cubicBezTo>
                  <a:cubicBezTo>
                    <a:pt x="162" y="244"/>
                    <a:pt x="279" y="156"/>
                    <a:pt x="455" y="98"/>
                  </a:cubicBezTo>
                  <a:cubicBezTo>
                    <a:pt x="550" y="68"/>
                    <a:pt x="656" y="50"/>
                    <a:pt x="767" y="50"/>
                  </a:cubicBezTo>
                  <a:cubicBezTo>
                    <a:pt x="879" y="50"/>
                    <a:pt x="996" y="68"/>
                    <a:pt x="1113" y="112"/>
                  </a:cubicBezTo>
                  <a:cubicBezTo>
                    <a:pt x="1377" y="200"/>
                    <a:pt x="1596" y="420"/>
                    <a:pt x="1757" y="712"/>
                  </a:cubicBezTo>
                  <a:cubicBezTo>
                    <a:pt x="1918" y="1005"/>
                    <a:pt x="1992" y="1371"/>
                    <a:pt x="2006" y="1766"/>
                  </a:cubicBezTo>
                  <a:cubicBezTo>
                    <a:pt x="2036" y="2147"/>
                    <a:pt x="2006" y="2586"/>
                    <a:pt x="2036" y="3025"/>
                  </a:cubicBezTo>
                  <a:cubicBezTo>
                    <a:pt x="2065" y="3918"/>
                    <a:pt x="2153" y="4885"/>
                    <a:pt x="2343" y="5909"/>
                  </a:cubicBezTo>
                  <a:cubicBezTo>
                    <a:pt x="2372" y="6173"/>
                    <a:pt x="2431" y="6422"/>
                    <a:pt x="2489" y="6671"/>
                  </a:cubicBezTo>
                  <a:cubicBezTo>
                    <a:pt x="2563" y="6920"/>
                    <a:pt x="2592" y="7154"/>
                    <a:pt x="2694" y="7403"/>
                  </a:cubicBezTo>
                  <a:cubicBezTo>
                    <a:pt x="2724" y="7520"/>
                    <a:pt x="2797" y="7637"/>
                    <a:pt x="2914" y="7710"/>
                  </a:cubicBezTo>
                  <a:cubicBezTo>
                    <a:pt x="3016" y="7798"/>
                    <a:pt x="3148" y="7813"/>
                    <a:pt x="3280" y="7813"/>
                  </a:cubicBezTo>
                  <a:cubicBezTo>
                    <a:pt x="3397" y="7813"/>
                    <a:pt x="3514" y="7783"/>
                    <a:pt x="3617" y="7769"/>
                  </a:cubicBezTo>
                  <a:cubicBezTo>
                    <a:pt x="3734" y="7739"/>
                    <a:pt x="3836" y="7710"/>
                    <a:pt x="3953" y="7681"/>
                  </a:cubicBezTo>
                  <a:cubicBezTo>
                    <a:pt x="4817" y="7476"/>
                    <a:pt x="5593" y="7286"/>
                    <a:pt x="6252" y="7125"/>
                  </a:cubicBezTo>
                  <a:cubicBezTo>
                    <a:pt x="6911" y="6949"/>
                    <a:pt x="7423" y="6832"/>
                    <a:pt x="7818" y="6744"/>
                  </a:cubicBezTo>
                  <a:cubicBezTo>
                    <a:pt x="7994" y="6700"/>
                    <a:pt x="8126" y="6671"/>
                    <a:pt x="8228" y="6627"/>
                  </a:cubicBezTo>
                  <a:cubicBezTo>
                    <a:pt x="8331" y="6612"/>
                    <a:pt x="8374" y="6597"/>
                    <a:pt x="8374" y="6597"/>
                  </a:cubicBezTo>
                  <a:cubicBezTo>
                    <a:pt x="8374" y="6589"/>
                    <a:pt x="8371" y="6585"/>
                    <a:pt x="8362" y="6585"/>
                  </a:cubicBezTo>
                  <a:cubicBezTo>
                    <a:pt x="8342" y="6585"/>
                    <a:pt x="8296" y="6606"/>
                    <a:pt x="8213" y="6627"/>
                  </a:cubicBezTo>
                  <a:cubicBezTo>
                    <a:pt x="8111" y="6641"/>
                    <a:pt x="7979" y="6685"/>
                    <a:pt x="7789" y="6715"/>
                  </a:cubicBezTo>
                  <a:cubicBezTo>
                    <a:pt x="7423" y="6817"/>
                    <a:pt x="6896" y="6934"/>
                    <a:pt x="6237" y="7081"/>
                  </a:cubicBezTo>
                  <a:cubicBezTo>
                    <a:pt x="5578" y="7256"/>
                    <a:pt x="4788" y="7432"/>
                    <a:pt x="3939" y="7637"/>
                  </a:cubicBezTo>
                  <a:cubicBezTo>
                    <a:pt x="3822" y="7652"/>
                    <a:pt x="3719" y="7695"/>
                    <a:pt x="3602" y="7710"/>
                  </a:cubicBezTo>
                  <a:cubicBezTo>
                    <a:pt x="3500" y="7725"/>
                    <a:pt x="3382" y="7769"/>
                    <a:pt x="3280" y="7769"/>
                  </a:cubicBezTo>
                  <a:cubicBezTo>
                    <a:pt x="3163" y="7769"/>
                    <a:pt x="3060" y="7739"/>
                    <a:pt x="2958" y="7666"/>
                  </a:cubicBezTo>
                  <a:cubicBezTo>
                    <a:pt x="2870" y="7593"/>
                    <a:pt x="2797" y="7505"/>
                    <a:pt x="2768" y="7403"/>
                  </a:cubicBezTo>
                  <a:cubicBezTo>
                    <a:pt x="2665" y="7183"/>
                    <a:pt x="2636" y="6920"/>
                    <a:pt x="2577" y="6685"/>
                  </a:cubicBezTo>
                  <a:cubicBezTo>
                    <a:pt x="2519" y="6422"/>
                    <a:pt x="2489" y="6188"/>
                    <a:pt x="2431" y="5939"/>
                  </a:cubicBezTo>
                  <a:cubicBezTo>
                    <a:pt x="2255" y="4899"/>
                    <a:pt x="2153" y="3933"/>
                    <a:pt x="2123" y="3040"/>
                  </a:cubicBezTo>
                  <a:cubicBezTo>
                    <a:pt x="2109" y="2601"/>
                    <a:pt x="2109" y="2176"/>
                    <a:pt x="2079" y="1781"/>
                  </a:cubicBezTo>
                  <a:cubicBezTo>
                    <a:pt x="2065" y="1371"/>
                    <a:pt x="1977" y="991"/>
                    <a:pt x="1816" y="698"/>
                  </a:cubicBezTo>
                  <a:cubicBezTo>
                    <a:pt x="1640" y="405"/>
                    <a:pt x="1391" y="171"/>
                    <a:pt x="1128" y="68"/>
                  </a:cubicBezTo>
                  <a:cubicBezTo>
                    <a:pt x="1009" y="19"/>
                    <a:pt x="887" y="0"/>
                    <a:pt x="772" y="0"/>
                  </a:cubicBezTo>
                  <a:close/>
                </a:path>
              </a:pathLst>
            </a:custGeom>
            <a:solidFill>
              <a:srgbClr val="FFFFFF">
                <a:alpha val="17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58" name="Google Shape;558;p32"/>
            <p:cNvSpPr/>
            <p:nvPr/>
          </p:nvSpPr>
          <p:spPr>
            <a:xfrm>
              <a:off x="518009" y="3314040"/>
              <a:ext cx="28980" cy="48999"/>
            </a:xfrm>
            <a:custGeom>
              <a:avLst/>
              <a:gdLst/>
              <a:ahLst/>
              <a:cxnLst/>
              <a:rect l="l" t="t" r="r" b="b"/>
              <a:pathLst>
                <a:path w="469" h="793" extrusionOk="0">
                  <a:moveTo>
                    <a:pt x="451" y="1"/>
                  </a:moveTo>
                  <a:cubicBezTo>
                    <a:pt x="426" y="1"/>
                    <a:pt x="287" y="144"/>
                    <a:pt x="161" y="353"/>
                  </a:cubicBezTo>
                  <a:cubicBezTo>
                    <a:pt x="30" y="573"/>
                    <a:pt x="0" y="792"/>
                    <a:pt x="15" y="792"/>
                  </a:cubicBezTo>
                  <a:cubicBezTo>
                    <a:pt x="44" y="792"/>
                    <a:pt x="117" y="602"/>
                    <a:pt x="235" y="412"/>
                  </a:cubicBezTo>
                  <a:cubicBezTo>
                    <a:pt x="366" y="192"/>
                    <a:pt x="469" y="17"/>
                    <a:pt x="454" y="2"/>
                  </a:cubicBezTo>
                  <a:cubicBezTo>
                    <a:pt x="453" y="1"/>
                    <a:pt x="453" y="1"/>
                    <a:pt x="451" y="1"/>
                  </a:cubicBezTo>
                  <a:close/>
                </a:path>
              </a:pathLst>
            </a:custGeom>
            <a:solidFill>
              <a:srgbClr val="FFFFFF">
                <a:alpha val="17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59" name="Google Shape;559;p32"/>
            <p:cNvSpPr/>
            <p:nvPr/>
          </p:nvSpPr>
          <p:spPr>
            <a:xfrm>
              <a:off x="537907" y="3321208"/>
              <a:ext cx="20885" cy="57218"/>
            </a:xfrm>
            <a:custGeom>
              <a:avLst/>
              <a:gdLst/>
              <a:ahLst/>
              <a:cxnLst/>
              <a:rect l="l" t="t" r="r" b="b"/>
              <a:pathLst>
                <a:path w="338" h="926" extrusionOk="0">
                  <a:moveTo>
                    <a:pt x="303" y="0"/>
                  </a:moveTo>
                  <a:cubicBezTo>
                    <a:pt x="274" y="0"/>
                    <a:pt x="142" y="183"/>
                    <a:pt x="74" y="442"/>
                  </a:cubicBezTo>
                  <a:cubicBezTo>
                    <a:pt x="0" y="706"/>
                    <a:pt x="59" y="925"/>
                    <a:pt x="74" y="925"/>
                  </a:cubicBezTo>
                  <a:cubicBezTo>
                    <a:pt x="118" y="925"/>
                    <a:pt x="118" y="706"/>
                    <a:pt x="161" y="457"/>
                  </a:cubicBezTo>
                  <a:cubicBezTo>
                    <a:pt x="220" y="193"/>
                    <a:pt x="337" y="18"/>
                    <a:pt x="308" y="3"/>
                  </a:cubicBezTo>
                  <a:cubicBezTo>
                    <a:pt x="307" y="1"/>
                    <a:pt x="305" y="0"/>
                    <a:pt x="303" y="0"/>
                  </a:cubicBezTo>
                  <a:close/>
                </a:path>
              </a:pathLst>
            </a:custGeom>
            <a:solidFill>
              <a:srgbClr val="FFFFFF">
                <a:alpha val="17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60" name="Google Shape;560;p32"/>
            <p:cNvSpPr/>
            <p:nvPr/>
          </p:nvSpPr>
          <p:spPr>
            <a:xfrm>
              <a:off x="798424" y="3258057"/>
              <a:ext cx="86012" cy="163805"/>
            </a:xfrm>
            <a:custGeom>
              <a:avLst/>
              <a:gdLst/>
              <a:ahLst/>
              <a:cxnLst/>
              <a:rect l="l" t="t" r="r" b="b"/>
              <a:pathLst>
                <a:path w="1392" h="2651" extrusionOk="0">
                  <a:moveTo>
                    <a:pt x="1" y="0"/>
                  </a:moveTo>
                  <a:cubicBezTo>
                    <a:pt x="1" y="0"/>
                    <a:pt x="45" y="147"/>
                    <a:pt x="162" y="396"/>
                  </a:cubicBezTo>
                  <a:cubicBezTo>
                    <a:pt x="264" y="630"/>
                    <a:pt x="440" y="981"/>
                    <a:pt x="615" y="1347"/>
                  </a:cubicBezTo>
                  <a:cubicBezTo>
                    <a:pt x="820" y="1713"/>
                    <a:pt x="981" y="2050"/>
                    <a:pt x="1128" y="2284"/>
                  </a:cubicBezTo>
                  <a:cubicBezTo>
                    <a:pt x="1260" y="2518"/>
                    <a:pt x="1347" y="2650"/>
                    <a:pt x="1362" y="2650"/>
                  </a:cubicBezTo>
                  <a:cubicBezTo>
                    <a:pt x="1391" y="2635"/>
                    <a:pt x="1318" y="2489"/>
                    <a:pt x="1157" y="2240"/>
                  </a:cubicBezTo>
                  <a:cubicBezTo>
                    <a:pt x="1040" y="1977"/>
                    <a:pt x="879" y="1655"/>
                    <a:pt x="689" y="1318"/>
                  </a:cubicBezTo>
                  <a:cubicBezTo>
                    <a:pt x="513" y="966"/>
                    <a:pt x="367" y="659"/>
                    <a:pt x="220" y="381"/>
                  </a:cubicBezTo>
                  <a:cubicBezTo>
                    <a:pt x="88" y="147"/>
                    <a:pt x="15" y="0"/>
                    <a:pt x="1" y="0"/>
                  </a:cubicBezTo>
                  <a:close/>
                </a:path>
              </a:pathLst>
            </a:custGeom>
            <a:solidFill>
              <a:srgbClr val="FFFFFF">
                <a:alpha val="17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61" name="Google Shape;561;p32"/>
            <p:cNvSpPr/>
            <p:nvPr/>
          </p:nvSpPr>
          <p:spPr>
            <a:xfrm>
              <a:off x="839145" y="3263680"/>
              <a:ext cx="25396" cy="25210"/>
            </a:xfrm>
            <a:custGeom>
              <a:avLst/>
              <a:gdLst/>
              <a:ahLst/>
              <a:cxnLst/>
              <a:rect l="l" t="t" r="r" b="b"/>
              <a:pathLst>
                <a:path w="411" h="408" extrusionOk="0">
                  <a:moveTo>
                    <a:pt x="210" y="0"/>
                  </a:moveTo>
                  <a:cubicBezTo>
                    <a:pt x="166" y="0"/>
                    <a:pt x="147" y="26"/>
                    <a:pt x="147" y="26"/>
                  </a:cubicBezTo>
                  <a:cubicBezTo>
                    <a:pt x="147" y="56"/>
                    <a:pt x="191" y="26"/>
                    <a:pt x="249" y="70"/>
                  </a:cubicBezTo>
                  <a:cubicBezTo>
                    <a:pt x="264" y="100"/>
                    <a:pt x="308" y="144"/>
                    <a:pt x="308" y="173"/>
                  </a:cubicBezTo>
                  <a:cubicBezTo>
                    <a:pt x="308" y="217"/>
                    <a:pt x="293" y="275"/>
                    <a:pt x="235" y="290"/>
                  </a:cubicBezTo>
                  <a:cubicBezTo>
                    <a:pt x="210" y="302"/>
                    <a:pt x="185" y="307"/>
                    <a:pt x="164" y="307"/>
                  </a:cubicBezTo>
                  <a:cubicBezTo>
                    <a:pt x="134" y="307"/>
                    <a:pt x="111" y="298"/>
                    <a:pt x="103" y="290"/>
                  </a:cubicBezTo>
                  <a:cubicBezTo>
                    <a:pt x="74" y="246"/>
                    <a:pt x="74" y="217"/>
                    <a:pt x="74" y="173"/>
                  </a:cubicBezTo>
                  <a:cubicBezTo>
                    <a:pt x="74" y="100"/>
                    <a:pt x="117" y="85"/>
                    <a:pt x="117" y="70"/>
                  </a:cubicBezTo>
                  <a:cubicBezTo>
                    <a:pt x="117" y="70"/>
                    <a:pt x="117" y="64"/>
                    <a:pt x="109" y="64"/>
                  </a:cubicBezTo>
                  <a:cubicBezTo>
                    <a:pt x="104" y="64"/>
                    <a:pt x="98" y="65"/>
                    <a:pt x="88" y="70"/>
                  </a:cubicBezTo>
                  <a:cubicBezTo>
                    <a:pt x="74" y="85"/>
                    <a:pt x="30" y="100"/>
                    <a:pt x="15" y="158"/>
                  </a:cubicBezTo>
                  <a:cubicBezTo>
                    <a:pt x="0" y="217"/>
                    <a:pt x="0" y="290"/>
                    <a:pt x="44" y="348"/>
                  </a:cubicBezTo>
                  <a:cubicBezTo>
                    <a:pt x="77" y="390"/>
                    <a:pt x="129" y="408"/>
                    <a:pt x="181" y="408"/>
                  </a:cubicBezTo>
                  <a:cubicBezTo>
                    <a:pt x="221" y="408"/>
                    <a:pt x="261" y="397"/>
                    <a:pt x="293" y="378"/>
                  </a:cubicBezTo>
                  <a:cubicBezTo>
                    <a:pt x="352" y="348"/>
                    <a:pt x="410" y="246"/>
                    <a:pt x="396" y="173"/>
                  </a:cubicBezTo>
                  <a:cubicBezTo>
                    <a:pt x="381" y="100"/>
                    <a:pt x="322" y="56"/>
                    <a:pt x="293" y="26"/>
                  </a:cubicBezTo>
                  <a:cubicBezTo>
                    <a:pt x="259" y="7"/>
                    <a:pt x="231" y="0"/>
                    <a:pt x="210" y="0"/>
                  </a:cubicBezTo>
                  <a:close/>
                </a:path>
              </a:pathLst>
            </a:custGeom>
            <a:solidFill>
              <a:srgbClr val="FFFFFF">
                <a:alpha val="17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62" name="Google Shape;562;p32"/>
            <p:cNvSpPr/>
            <p:nvPr/>
          </p:nvSpPr>
          <p:spPr>
            <a:xfrm>
              <a:off x="329851" y="3292413"/>
              <a:ext cx="614254" cy="231156"/>
            </a:xfrm>
            <a:custGeom>
              <a:avLst/>
              <a:gdLst/>
              <a:ahLst/>
              <a:cxnLst/>
              <a:rect l="l" t="t" r="r" b="b"/>
              <a:pathLst>
                <a:path w="9941" h="3741" extrusionOk="0">
                  <a:moveTo>
                    <a:pt x="0" y="1"/>
                  </a:moveTo>
                  <a:cubicBezTo>
                    <a:pt x="0" y="1"/>
                    <a:pt x="0" y="59"/>
                    <a:pt x="15" y="132"/>
                  </a:cubicBezTo>
                  <a:cubicBezTo>
                    <a:pt x="44" y="220"/>
                    <a:pt x="74" y="337"/>
                    <a:pt x="117" y="484"/>
                  </a:cubicBezTo>
                  <a:cubicBezTo>
                    <a:pt x="205" y="776"/>
                    <a:pt x="308" y="1216"/>
                    <a:pt x="527" y="1728"/>
                  </a:cubicBezTo>
                  <a:cubicBezTo>
                    <a:pt x="747" y="2240"/>
                    <a:pt x="1113" y="2841"/>
                    <a:pt x="1728" y="3280"/>
                  </a:cubicBezTo>
                  <a:cubicBezTo>
                    <a:pt x="2035" y="3499"/>
                    <a:pt x="2401" y="3660"/>
                    <a:pt x="2796" y="3719"/>
                  </a:cubicBezTo>
                  <a:cubicBezTo>
                    <a:pt x="2899" y="3734"/>
                    <a:pt x="3002" y="3740"/>
                    <a:pt x="3106" y="3740"/>
                  </a:cubicBezTo>
                  <a:cubicBezTo>
                    <a:pt x="3418" y="3740"/>
                    <a:pt x="3733" y="3682"/>
                    <a:pt x="4041" y="3617"/>
                  </a:cubicBezTo>
                  <a:cubicBezTo>
                    <a:pt x="5666" y="3148"/>
                    <a:pt x="7159" y="2709"/>
                    <a:pt x="8213" y="2401"/>
                  </a:cubicBezTo>
                  <a:cubicBezTo>
                    <a:pt x="8755" y="2240"/>
                    <a:pt x="9165" y="2109"/>
                    <a:pt x="9487" y="2021"/>
                  </a:cubicBezTo>
                  <a:cubicBezTo>
                    <a:pt x="9633" y="1962"/>
                    <a:pt x="9736" y="1933"/>
                    <a:pt x="9823" y="1904"/>
                  </a:cubicBezTo>
                  <a:cubicBezTo>
                    <a:pt x="9897" y="1889"/>
                    <a:pt x="9941" y="1874"/>
                    <a:pt x="9941" y="1874"/>
                  </a:cubicBezTo>
                  <a:lnTo>
                    <a:pt x="9941" y="1874"/>
                  </a:lnTo>
                  <a:cubicBezTo>
                    <a:pt x="9941" y="1874"/>
                    <a:pt x="9882" y="1889"/>
                    <a:pt x="9794" y="1889"/>
                  </a:cubicBezTo>
                  <a:cubicBezTo>
                    <a:pt x="9706" y="1904"/>
                    <a:pt x="9589" y="1948"/>
                    <a:pt x="9443" y="1977"/>
                  </a:cubicBezTo>
                  <a:cubicBezTo>
                    <a:pt x="9135" y="2065"/>
                    <a:pt x="8711" y="2182"/>
                    <a:pt x="8184" y="2328"/>
                  </a:cubicBezTo>
                  <a:cubicBezTo>
                    <a:pt x="7100" y="2621"/>
                    <a:pt x="5637" y="3046"/>
                    <a:pt x="4012" y="3499"/>
                  </a:cubicBezTo>
                  <a:cubicBezTo>
                    <a:pt x="3714" y="3574"/>
                    <a:pt x="3416" y="3625"/>
                    <a:pt x="3124" y="3625"/>
                  </a:cubicBezTo>
                  <a:cubicBezTo>
                    <a:pt x="3014" y="3625"/>
                    <a:pt x="2905" y="3618"/>
                    <a:pt x="2796" y="3602"/>
                  </a:cubicBezTo>
                  <a:cubicBezTo>
                    <a:pt x="2401" y="3558"/>
                    <a:pt x="2050" y="3382"/>
                    <a:pt x="1757" y="3192"/>
                  </a:cubicBezTo>
                  <a:cubicBezTo>
                    <a:pt x="1171" y="2767"/>
                    <a:pt x="806" y="2182"/>
                    <a:pt x="586" y="1684"/>
                  </a:cubicBezTo>
                  <a:cubicBezTo>
                    <a:pt x="366" y="1186"/>
                    <a:pt x="235" y="747"/>
                    <a:pt x="147" y="454"/>
                  </a:cubicBezTo>
                  <a:cubicBezTo>
                    <a:pt x="88" y="308"/>
                    <a:pt x="59" y="206"/>
                    <a:pt x="44" y="118"/>
                  </a:cubicBezTo>
                  <a:cubicBezTo>
                    <a:pt x="15" y="45"/>
                    <a:pt x="0" y="1"/>
                    <a:pt x="0" y="1"/>
                  </a:cubicBezTo>
                  <a:close/>
                </a:path>
              </a:pathLst>
            </a:custGeom>
            <a:solidFill>
              <a:srgbClr val="FFFFFF">
                <a:alpha val="17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563" name="Google Shape;563;p32"/>
          <p:cNvSpPr txBox="1">
            <a:spLocks noGrp="1"/>
          </p:cNvSpPr>
          <p:nvPr>
            <p:ph type="ctrTitle"/>
          </p:nvPr>
        </p:nvSpPr>
        <p:spPr>
          <a:xfrm>
            <a:off x="4632950" y="724725"/>
            <a:ext cx="3376500" cy="307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noProof="0"/>
              <a:t>EGT309 Project Slides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1">
          <a:extLst>
            <a:ext uri="{FF2B5EF4-FFF2-40B4-BE49-F238E27FC236}">
              <a16:creationId xmlns:a16="http://schemas.microsoft.com/office/drawing/2014/main" id="{22DE0F7A-6018-B159-35BB-31E2014E048B}"/>
            </a:ext>
          </a:extLst>
        </p:cNvPr>
        <p:cNvGrpSpPr/>
        <p:nvPr/>
      </p:nvGrpSpPr>
      <p:grpSpPr>
        <a:xfrm>
          <a:off x="0" y="0"/>
          <a:ext cx="0" cy="0"/>
          <a:chOff x="0" y="0"/>
          <a:chExt cx="0" cy="0"/>
        </a:xfrm>
      </p:grpSpPr>
      <p:sp>
        <p:nvSpPr>
          <p:cNvPr id="1320" name="Google Shape;1320;p49">
            <a:extLst>
              <a:ext uri="{FF2B5EF4-FFF2-40B4-BE49-F238E27FC236}">
                <a16:creationId xmlns:a16="http://schemas.microsoft.com/office/drawing/2014/main" id="{D893F336-397E-6625-FB13-59D83683244E}"/>
              </a:ext>
            </a:extLst>
          </p:cNvPr>
          <p:cNvSpPr txBox="1">
            <a:spLocks noGrp="1"/>
          </p:cNvSpPr>
          <p:nvPr>
            <p:ph type="title"/>
          </p:nvPr>
        </p:nvSpPr>
        <p:spPr>
          <a:xfrm>
            <a:off x="720000" y="445025"/>
            <a:ext cx="446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a:t>Table Merging</a:t>
            </a:r>
          </a:p>
        </p:txBody>
      </p:sp>
      <p:grpSp>
        <p:nvGrpSpPr>
          <p:cNvPr id="1359" name="Google Shape;1359;p49">
            <a:extLst>
              <a:ext uri="{FF2B5EF4-FFF2-40B4-BE49-F238E27FC236}">
                <a16:creationId xmlns:a16="http://schemas.microsoft.com/office/drawing/2014/main" id="{73F82305-8A12-F223-FF18-1B656AE1B2AE}"/>
              </a:ext>
            </a:extLst>
          </p:cNvPr>
          <p:cNvGrpSpPr/>
          <p:nvPr/>
        </p:nvGrpSpPr>
        <p:grpSpPr>
          <a:xfrm>
            <a:off x="8516086" y="3811423"/>
            <a:ext cx="727535" cy="1710819"/>
            <a:chOff x="8416475" y="3483007"/>
            <a:chExt cx="727535" cy="1710819"/>
          </a:xfrm>
        </p:grpSpPr>
        <p:sp>
          <p:nvSpPr>
            <p:cNvPr id="1360" name="Google Shape;1360;p49">
              <a:extLst>
                <a:ext uri="{FF2B5EF4-FFF2-40B4-BE49-F238E27FC236}">
                  <a16:creationId xmlns:a16="http://schemas.microsoft.com/office/drawing/2014/main" id="{E657E76A-4AA3-FAEB-B636-C29D86CC537D}"/>
                </a:ext>
              </a:extLst>
            </p:cNvPr>
            <p:cNvSpPr/>
            <p:nvPr/>
          </p:nvSpPr>
          <p:spPr>
            <a:xfrm>
              <a:off x="8578364" y="4845112"/>
              <a:ext cx="328014" cy="348714"/>
            </a:xfrm>
            <a:custGeom>
              <a:avLst/>
              <a:gdLst/>
              <a:ahLst/>
              <a:cxnLst/>
              <a:rect l="l" t="t" r="r" b="b"/>
              <a:pathLst>
                <a:path w="5578" h="5930" extrusionOk="0">
                  <a:moveTo>
                    <a:pt x="0" y="1"/>
                  </a:moveTo>
                  <a:lnTo>
                    <a:pt x="542" y="5930"/>
                  </a:lnTo>
                  <a:lnTo>
                    <a:pt x="4831" y="5930"/>
                  </a:lnTo>
                  <a:lnTo>
                    <a:pt x="5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361" name="Google Shape;1361;p49">
              <a:extLst>
                <a:ext uri="{FF2B5EF4-FFF2-40B4-BE49-F238E27FC236}">
                  <a16:creationId xmlns:a16="http://schemas.microsoft.com/office/drawing/2014/main" id="{2423FD5A-5B8F-64A5-1A93-857C17A6F43C}"/>
                </a:ext>
              </a:extLst>
            </p:cNvPr>
            <p:cNvSpPr/>
            <p:nvPr/>
          </p:nvSpPr>
          <p:spPr>
            <a:xfrm>
              <a:off x="8416475" y="3483007"/>
              <a:ext cx="727535" cy="1362159"/>
            </a:xfrm>
            <a:custGeom>
              <a:avLst/>
              <a:gdLst/>
              <a:ahLst/>
              <a:cxnLst/>
              <a:rect l="l" t="t" r="r" b="b"/>
              <a:pathLst>
                <a:path w="12372" h="23164" extrusionOk="0">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362" name="Google Shape;1362;p49">
              <a:extLst>
                <a:ext uri="{FF2B5EF4-FFF2-40B4-BE49-F238E27FC236}">
                  <a16:creationId xmlns:a16="http://schemas.microsoft.com/office/drawing/2014/main" id="{C1A6F167-6F03-1C1D-673B-E45FE35E97D4}"/>
                </a:ext>
              </a:extLst>
            </p:cNvPr>
            <p:cNvSpPr/>
            <p:nvPr/>
          </p:nvSpPr>
          <p:spPr>
            <a:xfrm>
              <a:off x="8578364" y="4845112"/>
              <a:ext cx="221283" cy="348714"/>
            </a:xfrm>
            <a:custGeom>
              <a:avLst/>
              <a:gdLst/>
              <a:ahLst/>
              <a:cxnLst/>
              <a:rect l="l" t="t" r="r" b="b"/>
              <a:pathLst>
                <a:path w="3763" h="5930" extrusionOk="0">
                  <a:moveTo>
                    <a:pt x="0" y="1"/>
                  </a:moveTo>
                  <a:lnTo>
                    <a:pt x="542" y="5930"/>
                  </a:lnTo>
                  <a:lnTo>
                    <a:pt x="3763" y="5930"/>
                  </a:lnTo>
                  <a:lnTo>
                    <a:pt x="513" y="1"/>
                  </a:lnTo>
                  <a:close/>
                </a:path>
              </a:pathLst>
            </a:custGeom>
            <a:solidFill>
              <a:srgbClr val="BA613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1363" name="Google Shape;1363;p49">
            <a:extLst>
              <a:ext uri="{FF2B5EF4-FFF2-40B4-BE49-F238E27FC236}">
                <a16:creationId xmlns:a16="http://schemas.microsoft.com/office/drawing/2014/main" id="{35511C01-363F-1E22-E88C-8F189B70E23A}"/>
              </a:ext>
            </a:extLst>
          </p:cNvPr>
          <p:cNvGrpSpPr/>
          <p:nvPr/>
        </p:nvGrpSpPr>
        <p:grpSpPr>
          <a:xfrm>
            <a:off x="79430" y="1018432"/>
            <a:ext cx="463949" cy="415739"/>
            <a:chOff x="36280" y="1241357"/>
            <a:chExt cx="463949" cy="415739"/>
          </a:xfrm>
        </p:grpSpPr>
        <p:sp>
          <p:nvSpPr>
            <p:cNvPr id="1364" name="Google Shape;1364;p49">
              <a:extLst>
                <a:ext uri="{FF2B5EF4-FFF2-40B4-BE49-F238E27FC236}">
                  <a16:creationId xmlns:a16="http://schemas.microsoft.com/office/drawing/2014/main" id="{7319D755-83F5-7317-B129-CA64002875F4}"/>
                </a:ext>
              </a:extLst>
            </p:cNvPr>
            <p:cNvSpPr/>
            <p:nvPr/>
          </p:nvSpPr>
          <p:spPr>
            <a:xfrm rot="2517580">
              <a:off x="36280" y="1241357"/>
              <a:ext cx="463949" cy="415739"/>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365" name="Google Shape;1365;p49">
              <a:extLst>
                <a:ext uri="{FF2B5EF4-FFF2-40B4-BE49-F238E27FC236}">
                  <a16:creationId xmlns:a16="http://schemas.microsoft.com/office/drawing/2014/main" id="{C4924AD0-10ED-64E5-51DB-7C175168EC78}"/>
                </a:ext>
              </a:extLst>
            </p:cNvPr>
            <p:cNvSpPr/>
            <p:nvPr/>
          </p:nvSpPr>
          <p:spPr>
            <a:xfrm rot="1928195">
              <a:off x="205388" y="1337374"/>
              <a:ext cx="166963" cy="223526"/>
            </a:xfrm>
            <a:custGeom>
              <a:avLst/>
              <a:gdLst/>
              <a:ahLst/>
              <a:cxnLst/>
              <a:rect l="l" t="t" r="r" b="b"/>
              <a:pathLst>
                <a:path w="1172" h="1569" extrusionOk="0">
                  <a:moveTo>
                    <a:pt x="481" y="1"/>
                  </a:moveTo>
                  <a:cubicBezTo>
                    <a:pt x="473" y="1"/>
                    <a:pt x="469" y="2"/>
                    <a:pt x="469" y="2"/>
                  </a:cubicBezTo>
                  <a:lnTo>
                    <a:pt x="469" y="250"/>
                  </a:lnTo>
                  <a:lnTo>
                    <a:pt x="161" y="660"/>
                  </a:lnTo>
                  <a:lnTo>
                    <a:pt x="0" y="660"/>
                  </a:lnTo>
                  <a:lnTo>
                    <a:pt x="0" y="1480"/>
                  </a:lnTo>
                  <a:lnTo>
                    <a:pt x="249" y="1480"/>
                  </a:lnTo>
                  <a:cubicBezTo>
                    <a:pt x="249" y="1480"/>
                    <a:pt x="835" y="1568"/>
                    <a:pt x="937" y="1568"/>
                  </a:cubicBezTo>
                  <a:lnTo>
                    <a:pt x="996" y="1568"/>
                  </a:lnTo>
                  <a:cubicBezTo>
                    <a:pt x="1098" y="1539"/>
                    <a:pt x="1172" y="1422"/>
                    <a:pt x="1172" y="1319"/>
                  </a:cubicBezTo>
                  <a:cubicBezTo>
                    <a:pt x="1172" y="1070"/>
                    <a:pt x="1157" y="660"/>
                    <a:pt x="1142" y="616"/>
                  </a:cubicBezTo>
                  <a:cubicBezTo>
                    <a:pt x="1098" y="587"/>
                    <a:pt x="645" y="587"/>
                    <a:pt x="645" y="587"/>
                  </a:cubicBezTo>
                  <a:cubicBezTo>
                    <a:pt x="645" y="587"/>
                    <a:pt x="643" y="597"/>
                    <a:pt x="641" y="597"/>
                  </a:cubicBezTo>
                  <a:cubicBezTo>
                    <a:pt x="638" y="597"/>
                    <a:pt x="635" y="558"/>
                    <a:pt x="645" y="324"/>
                  </a:cubicBezTo>
                  <a:cubicBezTo>
                    <a:pt x="682" y="23"/>
                    <a:pt x="526" y="1"/>
                    <a:pt x="4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pic>
        <p:nvPicPr>
          <p:cNvPr id="3" name="Picture 2">
            <a:extLst>
              <a:ext uri="{FF2B5EF4-FFF2-40B4-BE49-F238E27FC236}">
                <a16:creationId xmlns:a16="http://schemas.microsoft.com/office/drawing/2014/main" id="{D5D72560-C49C-4AEC-3110-2E8E19EBFEE1}"/>
              </a:ext>
            </a:extLst>
          </p:cNvPr>
          <p:cNvPicPr>
            <a:picLocks noChangeAspect="1"/>
          </p:cNvPicPr>
          <p:nvPr/>
        </p:nvPicPr>
        <p:blipFill>
          <a:blip r:embed="rId3"/>
          <a:stretch>
            <a:fillRect/>
          </a:stretch>
        </p:blipFill>
        <p:spPr>
          <a:xfrm>
            <a:off x="1053339" y="1087165"/>
            <a:ext cx="7037321" cy="2570672"/>
          </a:xfrm>
          <a:prstGeom prst="rect">
            <a:avLst/>
          </a:prstGeom>
        </p:spPr>
      </p:pic>
      <p:sp>
        <p:nvSpPr>
          <p:cNvPr id="2" name="TextBox 1">
            <a:extLst>
              <a:ext uri="{FF2B5EF4-FFF2-40B4-BE49-F238E27FC236}">
                <a16:creationId xmlns:a16="http://schemas.microsoft.com/office/drawing/2014/main" id="{33230007-8DBB-3D55-5896-C29CFE00269C}"/>
              </a:ext>
            </a:extLst>
          </p:cNvPr>
          <p:cNvSpPr txBox="1"/>
          <p:nvPr/>
        </p:nvSpPr>
        <p:spPr>
          <a:xfrm>
            <a:off x="720000" y="3727277"/>
            <a:ext cx="8233891" cy="1200329"/>
          </a:xfrm>
          <a:prstGeom prst="rect">
            <a:avLst/>
          </a:prstGeom>
          <a:noFill/>
        </p:spPr>
        <p:txBody>
          <a:bodyPr wrap="square" rtlCol="0">
            <a:spAutoFit/>
          </a:bodyPr>
          <a:lstStyle/>
          <a:p>
            <a:r>
              <a:rPr lang="en-SG" sz="1800" err="1">
                <a:latin typeface="Karla" pitchFamily="2" charset="0"/>
              </a:rPr>
              <a:t>order_items_dataset</a:t>
            </a:r>
            <a:r>
              <a:rPr lang="en-SG" sz="1800">
                <a:latin typeface="Karla" pitchFamily="2" charset="0"/>
              </a:rPr>
              <a:t>: each order can contain multiple items.</a:t>
            </a:r>
          </a:p>
          <a:p>
            <a:r>
              <a:rPr lang="en-SG" sz="1800" err="1">
                <a:latin typeface="Karla" pitchFamily="2" charset="0"/>
              </a:rPr>
              <a:t>order_payments_dataset</a:t>
            </a:r>
            <a:r>
              <a:rPr lang="en-SG" sz="1800">
                <a:latin typeface="Karla" pitchFamily="2" charset="0"/>
              </a:rPr>
              <a:t>: each order can contain multiple payments.</a:t>
            </a:r>
          </a:p>
          <a:p>
            <a:endParaRPr lang="en-SG" sz="1800">
              <a:latin typeface="Karla" pitchFamily="2" charset="0"/>
            </a:endParaRPr>
          </a:p>
          <a:p>
            <a:r>
              <a:rPr lang="en-SG" sz="1800">
                <a:latin typeface="Karla" pitchFamily="2" charset="0"/>
              </a:rPr>
              <a:t>Row Expansion leads to double counting; misleading visuals; overfitting</a:t>
            </a:r>
            <a:endParaRPr lang="en-GB" sz="1800">
              <a:latin typeface="Karla" pitchFamily="2" charset="0"/>
            </a:endParaRPr>
          </a:p>
        </p:txBody>
      </p:sp>
    </p:spTree>
    <p:extLst>
      <p:ext uri="{BB962C8B-B14F-4D97-AF65-F5344CB8AC3E}">
        <p14:creationId xmlns:p14="http://schemas.microsoft.com/office/powerpoint/2010/main" val="1882710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0EF4D45-C010-B0B2-31C7-B95ACA07AB52}"/>
              </a:ext>
            </a:extLst>
          </p:cNvPr>
          <p:cNvPicPr>
            <a:picLocks noChangeAspect="1"/>
          </p:cNvPicPr>
          <p:nvPr/>
        </p:nvPicPr>
        <p:blipFill>
          <a:blip r:embed="rId2"/>
          <a:stretch>
            <a:fillRect/>
          </a:stretch>
        </p:blipFill>
        <p:spPr>
          <a:xfrm>
            <a:off x="0" y="856920"/>
            <a:ext cx="9144000" cy="3429659"/>
          </a:xfrm>
          <a:prstGeom prst="rect">
            <a:avLst/>
          </a:prstGeom>
        </p:spPr>
      </p:pic>
      <p:sp>
        <p:nvSpPr>
          <p:cNvPr id="7" name="Google Shape;604;p34">
            <a:extLst>
              <a:ext uri="{FF2B5EF4-FFF2-40B4-BE49-F238E27FC236}">
                <a16:creationId xmlns:a16="http://schemas.microsoft.com/office/drawing/2014/main" id="{1858213F-E7C8-567F-814F-6E0E8AC204E6}"/>
              </a:ext>
            </a:extLst>
          </p:cNvPr>
          <p:cNvSpPr txBox="1">
            <a:spLocks/>
          </p:cNvSpPr>
          <p:nvPr/>
        </p:nvSpPr>
        <p:spPr>
          <a:xfrm>
            <a:off x="96893" y="164080"/>
            <a:ext cx="2527360" cy="37556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a:latin typeface="Archivo Black" panose="020B0604020202020204" charset="0"/>
              </a:rPr>
              <a:t>Dropped redundant files</a:t>
            </a:r>
            <a:endParaRPr lang="en-GB">
              <a:latin typeface="Archivo Black" panose="020B0604020202020204" charset="0"/>
            </a:endParaRPr>
          </a:p>
        </p:txBody>
      </p:sp>
      <p:sp>
        <p:nvSpPr>
          <p:cNvPr id="4" name="Arrow: Right 3">
            <a:extLst>
              <a:ext uri="{FF2B5EF4-FFF2-40B4-BE49-F238E27FC236}">
                <a16:creationId xmlns:a16="http://schemas.microsoft.com/office/drawing/2014/main" id="{C49295CE-794E-87A7-7413-DCC7DBCF2F6B}"/>
              </a:ext>
            </a:extLst>
          </p:cNvPr>
          <p:cNvSpPr/>
          <p:nvPr/>
        </p:nvSpPr>
        <p:spPr>
          <a:xfrm rot="5400000">
            <a:off x="499886" y="982175"/>
            <a:ext cx="1022318" cy="141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Right 10">
            <a:extLst>
              <a:ext uri="{FF2B5EF4-FFF2-40B4-BE49-F238E27FC236}">
                <a16:creationId xmlns:a16="http://schemas.microsoft.com/office/drawing/2014/main" id="{A6A9BAC8-6A5A-02FC-3DF5-30192C776431}"/>
              </a:ext>
            </a:extLst>
          </p:cNvPr>
          <p:cNvSpPr/>
          <p:nvPr/>
        </p:nvSpPr>
        <p:spPr>
          <a:xfrm rot="13362212">
            <a:off x="979772" y="4346464"/>
            <a:ext cx="1129991" cy="1412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oogle Shape;604;p34">
            <a:extLst>
              <a:ext uri="{FF2B5EF4-FFF2-40B4-BE49-F238E27FC236}">
                <a16:creationId xmlns:a16="http://schemas.microsoft.com/office/drawing/2014/main" id="{846FD7EA-EE89-FDAC-4CC1-7945C614FF55}"/>
              </a:ext>
            </a:extLst>
          </p:cNvPr>
          <p:cNvSpPr txBox="1">
            <a:spLocks/>
          </p:cNvSpPr>
          <p:nvPr/>
        </p:nvSpPr>
        <p:spPr>
          <a:xfrm>
            <a:off x="2007865" y="4473346"/>
            <a:ext cx="2244467" cy="37556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a:latin typeface="Archivo Black" panose="020B0604020202020204" charset="0"/>
              </a:rPr>
              <a:t>First dataset to build master dataset</a:t>
            </a:r>
            <a:endParaRPr lang="en-GB">
              <a:latin typeface="Archivo Black" panose="020B0604020202020204" charset="0"/>
            </a:endParaRPr>
          </a:p>
        </p:txBody>
      </p:sp>
      <p:sp>
        <p:nvSpPr>
          <p:cNvPr id="14" name="Arrow: Right 13">
            <a:extLst>
              <a:ext uri="{FF2B5EF4-FFF2-40B4-BE49-F238E27FC236}">
                <a16:creationId xmlns:a16="http://schemas.microsoft.com/office/drawing/2014/main" id="{DEA4D824-B215-7208-2744-B22EC956BF2C}"/>
              </a:ext>
            </a:extLst>
          </p:cNvPr>
          <p:cNvSpPr/>
          <p:nvPr/>
        </p:nvSpPr>
        <p:spPr>
          <a:xfrm rot="15061816">
            <a:off x="5979113" y="3752069"/>
            <a:ext cx="1129991" cy="1412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7FF13210-4ECF-9141-3260-4F41D3698A62}"/>
              </a:ext>
            </a:extLst>
          </p:cNvPr>
          <p:cNvSpPr/>
          <p:nvPr/>
        </p:nvSpPr>
        <p:spPr>
          <a:xfrm rot="14295946">
            <a:off x="6021079" y="4149319"/>
            <a:ext cx="928223" cy="1534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Google Shape;604;p34">
            <a:extLst>
              <a:ext uri="{FF2B5EF4-FFF2-40B4-BE49-F238E27FC236}">
                <a16:creationId xmlns:a16="http://schemas.microsoft.com/office/drawing/2014/main" id="{A326AF58-FBC4-5891-C3FB-2DC1F8FAC3A6}"/>
              </a:ext>
            </a:extLst>
          </p:cNvPr>
          <p:cNvSpPr txBox="1">
            <a:spLocks/>
          </p:cNvSpPr>
          <p:nvPr/>
        </p:nvSpPr>
        <p:spPr>
          <a:xfrm>
            <a:off x="6655620" y="4404775"/>
            <a:ext cx="2527360" cy="51271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a:latin typeface="Archivo Black" panose="020B0604020202020204" charset="0"/>
              </a:rPr>
              <a:t>Identify columns to merge on</a:t>
            </a:r>
            <a:endParaRPr lang="en-GB">
              <a:latin typeface="Archivo Black" panose="020B0604020202020204" charset="0"/>
            </a:endParaRPr>
          </a:p>
        </p:txBody>
      </p:sp>
    </p:spTree>
    <p:extLst>
      <p:ext uri="{BB962C8B-B14F-4D97-AF65-F5344CB8AC3E}">
        <p14:creationId xmlns:p14="http://schemas.microsoft.com/office/powerpoint/2010/main" val="378488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5E46AF-F02C-3050-FAB4-0C3C2E829EC6}"/>
              </a:ext>
            </a:extLst>
          </p:cNvPr>
          <p:cNvPicPr>
            <a:picLocks noChangeAspect="1"/>
          </p:cNvPicPr>
          <p:nvPr/>
        </p:nvPicPr>
        <p:blipFill>
          <a:blip r:embed="rId2"/>
          <a:stretch>
            <a:fillRect/>
          </a:stretch>
        </p:blipFill>
        <p:spPr>
          <a:xfrm>
            <a:off x="0" y="708132"/>
            <a:ext cx="9144000" cy="3727236"/>
          </a:xfrm>
          <a:prstGeom prst="rect">
            <a:avLst/>
          </a:prstGeom>
        </p:spPr>
      </p:pic>
      <p:sp>
        <p:nvSpPr>
          <p:cNvPr id="6" name="Google Shape;604;p34">
            <a:extLst>
              <a:ext uri="{FF2B5EF4-FFF2-40B4-BE49-F238E27FC236}">
                <a16:creationId xmlns:a16="http://schemas.microsoft.com/office/drawing/2014/main" id="{CDE2539D-A515-175C-3F2F-4C26DF79BEB7}"/>
              </a:ext>
            </a:extLst>
          </p:cNvPr>
          <p:cNvSpPr txBox="1">
            <a:spLocks/>
          </p:cNvSpPr>
          <p:nvPr/>
        </p:nvSpPr>
        <p:spPr>
          <a:xfrm>
            <a:off x="498337" y="164080"/>
            <a:ext cx="2527360" cy="37556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a:latin typeface="Archivo Black" panose="020B0604020202020204" charset="0"/>
              </a:rPr>
              <a:t>Column to merge on</a:t>
            </a:r>
            <a:endParaRPr lang="en-GB">
              <a:latin typeface="Archivo Black" panose="020B0604020202020204" charset="0"/>
            </a:endParaRPr>
          </a:p>
        </p:txBody>
      </p:sp>
      <p:sp>
        <p:nvSpPr>
          <p:cNvPr id="7" name="Arrow: Right 6">
            <a:extLst>
              <a:ext uri="{FF2B5EF4-FFF2-40B4-BE49-F238E27FC236}">
                <a16:creationId xmlns:a16="http://schemas.microsoft.com/office/drawing/2014/main" id="{8C6C7C57-3E98-B9EB-9AE3-CD21CD1F7C6E}"/>
              </a:ext>
            </a:extLst>
          </p:cNvPr>
          <p:cNvSpPr/>
          <p:nvPr/>
        </p:nvSpPr>
        <p:spPr>
          <a:xfrm rot="5400000">
            <a:off x="866545" y="654235"/>
            <a:ext cx="404229" cy="1077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Right 7">
            <a:extLst>
              <a:ext uri="{FF2B5EF4-FFF2-40B4-BE49-F238E27FC236}">
                <a16:creationId xmlns:a16="http://schemas.microsoft.com/office/drawing/2014/main" id="{9FF11C63-06E2-EAE6-ED95-4BF3C14F3E5E}"/>
              </a:ext>
            </a:extLst>
          </p:cNvPr>
          <p:cNvSpPr/>
          <p:nvPr/>
        </p:nvSpPr>
        <p:spPr>
          <a:xfrm rot="4209649" flipH="1">
            <a:off x="3123630" y="3160805"/>
            <a:ext cx="2766641" cy="1152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A464F325-061A-56CE-E3F5-DC8F96ABFB76}"/>
              </a:ext>
            </a:extLst>
          </p:cNvPr>
          <p:cNvSpPr/>
          <p:nvPr/>
        </p:nvSpPr>
        <p:spPr>
          <a:xfrm rot="6646062" flipH="1">
            <a:off x="4353981" y="3167709"/>
            <a:ext cx="2766641" cy="1152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Google Shape;604;p34">
            <a:extLst>
              <a:ext uri="{FF2B5EF4-FFF2-40B4-BE49-F238E27FC236}">
                <a16:creationId xmlns:a16="http://schemas.microsoft.com/office/drawing/2014/main" id="{1FAC236D-5842-D9F5-A858-AE052B56A33F}"/>
              </a:ext>
            </a:extLst>
          </p:cNvPr>
          <p:cNvSpPr txBox="1">
            <a:spLocks/>
          </p:cNvSpPr>
          <p:nvPr/>
        </p:nvSpPr>
        <p:spPr>
          <a:xfrm>
            <a:off x="4107615" y="4571387"/>
            <a:ext cx="2527360" cy="37556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a:latin typeface="Archivo Black" panose="020B0604020202020204" charset="0"/>
              </a:rPr>
              <a:t>Column to merge on</a:t>
            </a:r>
            <a:endParaRPr lang="en-GB">
              <a:latin typeface="Archivo Black" panose="020B0604020202020204" charset="0"/>
            </a:endParaRPr>
          </a:p>
        </p:txBody>
      </p:sp>
    </p:spTree>
    <p:extLst>
      <p:ext uri="{BB962C8B-B14F-4D97-AF65-F5344CB8AC3E}">
        <p14:creationId xmlns:p14="http://schemas.microsoft.com/office/powerpoint/2010/main" val="4035853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186351-3BDC-E420-27D0-192ACA8B14DA}"/>
              </a:ext>
            </a:extLst>
          </p:cNvPr>
          <p:cNvSpPr>
            <a:spLocks noGrp="1"/>
          </p:cNvSpPr>
          <p:nvPr>
            <p:ph type="title"/>
          </p:nvPr>
        </p:nvSpPr>
        <p:spPr>
          <a:xfrm>
            <a:off x="719999" y="296191"/>
            <a:ext cx="8996429" cy="572700"/>
          </a:xfrm>
        </p:spPr>
        <p:txBody>
          <a:bodyPr/>
          <a:lstStyle/>
          <a:p>
            <a:r>
              <a:rPr lang="en-SG"/>
              <a:t>Visualizations (Repeat Customers)</a:t>
            </a:r>
          </a:p>
        </p:txBody>
      </p:sp>
      <p:pic>
        <p:nvPicPr>
          <p:cNvPr id="4" name="Picture 3">
            <a:extLst>
              <a:ext uri="{FF2B5EF4-FFF2-40B4-BE49-F238E27FC236}">
                <a16:creationId xmlns:a16="http://schemas.microsoft.com/office/drawing/2014/main" id="{0FD80009-8D4B-7070-6D9C-408AC95C5DB1}"/>
              </a:ext>
            </a:extLst>
          </p:cNvPr>
          <p:cNvPicPr>
            <a:picLocks noChangeAspect="1"/>
          </p:cNvPicPr>
          <p:nvPr/>
        </p:nvPicPr>
        <p:blipFill>
          <a:blip r:embed="rId2"/>
          <a:stretch>
            <a:fillRect/>
          </a:stretch>
        </p:blipFill>
        <p:spPr>
          <a:xfrm>
            <a:off x="274238" y="868891"/>
            <a:ext cx="6811326" cy="3829584"/>
          </a:xfrm>
          <a:prstGeom prst="rect">
            <a:avLst/>
          </a:prstGeom>
        </p:spPr>
      </p:pic>
      <p:sp>
        <p:nvSpPr>
          <p:cNvPr id="5" name="TextBox 4">
            <a:extLst>
              <a:ext uri="{FF2B5EF4-FFF2-40B4-BE49-F238E27FC236}">
                <a16:creationId xmlns:a16="http://schemas.microsoft.com/office/drawing/2014/main" id="{6D78BB5C-D3B2-8A6D-7A18-DA108CA52754}"/>
              </a:ext>
            </a:extLst>
          </p:cNvPr>
          <p:cNvSpPr txBox="1"/>
          <p:nvPr/>
        </p:nvSpPr>
        <p:spPr>
          <a:xfrm>
            <a:off x="7155845" y="2030298"/>
            <a:ext cx="1988155" cy="1077218"/>
          </a:xfrm>
          <a:prstGeom prst="rect">
            <a:avLst/>
          </a:prstGeom>
          <a:noFill/>
        </p:spPr>
        <p:txBody>
          <a:bodyPr wrap="square">
            <a:spAutoFit/>
          </a:bodyPr>
          <a:lstStyle/>
          <a:p>
            <a:pPr marL="285750" indent="-285750">
              <a:buFont typeface="Arial" panose="020B0604020202020204" pitchFamily="34" charset="0"/>
              <a:buChar char="•"/>
            </a:pPr>
            <a:r>
              <a:rPr lang="en-US" sz="1600">
                <a:solidFill>
                  <a:schemeClr val="tx1"/>
                </a:solidFill>
                <a:latin typeface="Karla" pitchFamily="2" charset="77"/>
              </a:rPr>
              <a:t>About only 3% of our buyers are actually repeat buyers.</a:t>
            </a:r>
          </a:p>
        </p:txBody>
      </p:sp>
    </p:spTree>
    <p:extLst>
      <p:ext uri="{BB962C8B-B14F-4D97-AF65-F5344CB8AC3E}">
        <p14:creationId xmlns:p14="http://schemas.microsoft.com/office/powerpoint/2010/main" val="2019171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00D509-A99E-4FE6-B97C-16AD53542C63}"/>
              </a:ext>
            </a:extLst>
          </p:cNvPr>
          <p:cNvPicPr>
            <a:picLocks noChangeAspect="1"/>
          </p:cNvPicPr>
          <p:nvPr/>
        </p:nvPicPr>
        <p:blipFill>
          <a:blip r:embed="rId2"/>
          <a:stretch>
            <a:fillRect/>
          </a:stretch>
        </p:blipFill>
        <p:spPr>
          <a:xfrm>
            <a:off x="815248" y="563340"/>
            <a:ext cx="7513504" cy="3701685"/>
          </a:xfrm>
          <a:prstGeom prst="rect">
            <a:avLst/>
          </a:prstGeom>
        </p:spPr>
      </p:pic>
    </p:spTree>
    <p:extLst>
      <p:ext uri="{BB962C8B-B14F-4D97-AF65-F5344CB8AC3E}">
        <p14:creationId xmlns:p14="http://schemas.microsoft.com/office/powerpoint/2010/main" val="909302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836C2C-758E-B06B-45A0-A4D75A9AA965}"/>
              </a:ext>
            </a:extLst>
          </p:cNvPr>
          <p:cNvSpPr>
            <a:spLocks noGrp="1"/>
          </p:cNvSpPr>
          <p:nvPr>
            <p:ph type="title"/>
          </p:nvPr>
        </p:nvSpPr>
        <p:spPr>
          <a:xfrm>
            <a:off x="728548" y="1497027"/>
            <a:ext cx="6165863" cy="2149445"/>
          </a:xfrm>
        </p:spPr>
        <p:txBody>
          <a:bodyPr/>
          <a:lstStyle/>
          <a:p>
            <a:r>
              <a:rPr lang="en-SG"/>
              <a:t>After seeing such few repeat buyers, we questioned ourselves…why and what affects this?</a:t>
            </a:r>
          </a:p>
        </p:txBody>
      </p:sp>
    </p:spTree>
    <p:extLst>
      <p:ext uri="{BB962C8B-B14F-4D97-AF65-F5344CB8AC3E}">
        <p14:creationId xmlns:p14="http://schemas.microsoft.com/office/powerpoint/2010/main" val="552468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81">
          <a:extLst>
            <a:ext uri="{FF2B5EF4-FFF2-40B4-BE49-F238E27FC236}">
              <a16:creationId xmlns:a16="http://schemas.microsoft.com/office/drawing/2014/main" id="{D23FF41A-61A9-DEFC-230E-B9BA0A124FF3}"/>
            </a:ext>
          </a:extLst>
        </p:cNvPr>
        <p:cNvGrpSpPr/>
        <p:nvPr/>
      </p:nvGrpSpPr>
      <p:grpSpPr>
        <a:xfrm>
          <a:off x="0" y="0"/>
          <a:ext cx="0" cy="0"/>
          <a:chOff x="0" y="0"/>
          <a:chExt cx="0" cy="0"/>
        </a:xfrm>
      </p:grpSpPr>
      <p:grpSp>
        <p:nvGrpSpPr>
          <p:cNvPr id="1359" name="Google Shape;1359;p49">
            <a:extLst>
              <a:ext uri="{FF2B5EF4-FFF2-40B4-BE49-F238E27FC236}">
                <a16:creationId xmlns:a16="http://schemas.microsoft.com/office/drawing/2014/main" id="{180D0D90-3920-BEE3-3AE1-6DB53FA46436}"/>
              </a:ext>
            </a:extLst>
          </p:cNvPr>
          <p:cNvGrpSpPr/>
          <p:nvPr/>
        </p:nvGrpSpPr>
        <p:grpSpPr>
          <a:xfrm>
            <a:off x="8516086" y="3811423"/>
            <a:ext cx="727535" cy="1710819"/>
            <a:chOff x="8416475" y="3483007"/>
            <a:chExt cx="727535" cy="1710819"/>
          </a:xfrm>
        </p:grpSpPr>
        <p:sp>
          <p:nvSpPr>
            <p:cNvPr id="1360" name="Google Shape;1360;p49">
              <a:extLst>
                <a:ext uri="{FF2B5EF4-FFF2-40B4-BE49-F238E27FC236}">
                  <a16:creationId xmlns:a16="http://schemas.microsoft.com/office/drawing/2014/main" id="{34756477-0F9D-A708-DD4B-A2C08A6B4FA0}"/>
                </a:ext>
              </a:extLst>
            </p:cNvPr>
            <p:cNvSpPr/>
            <p:nvPr/>
          </p:nvSpPr>
          <p:spPr>
            <a:xfrm>
              <a:off x="8578364" y="4845112"/>
              <a:ext cx="328014" cy="348714"/>
            </a:xfrm>
            <a:custGeom>
              <a:avLst/>
              <a:gdLst/>
              <a:ahLst/>
              <a:cxnLst/>
              <a:rect l="l" t="t" r="r" b="b"/>
              <a:pathLst>
                <a:path w="5578" h="5930" extrusionOk="0">
                  <a:moveTo>
                    <a:pt x="0" y="1"/>
                  </a:moveTo>
                  <a:lnTo>
                    <a:pt x="542" y="5930"/>
                  </a:lnTo>
                  <a:lnTo>
                    <a:pt x="4831" y="5930"/>
                  </a:lnTo>
                  <a:lnTo>
                    <a:pt x="5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361" name="Google Shape;1361;p49">
              <a:extLst>
                <a:ext uri="{FF2B5EF4-FFF2-40B4-BE49-F238E27FC236}">
                  <a16:creationId xmlns:a16="http://schemas.microsoft.com/office/drawing/2014/main" id="{9612754C-AADD-837C-FE82-C341614E6D22}"/>
                </a:ext>
              </a:extLst>
            </p:cNvPr>
            <p:cNvSpPr/>
            <p:nvPr/>
          </p:nvSpPr>
          <p:spPr>
            <a:xfrm>
              <a:off x="8416475" y="3483007"/>
              <a:ext cx="727535" cy="1362159"/>
            </a:xfrm>
            <a:custGeom>
              <a:avLst/>
              <a:gdLst/>
              <a:ahLst/>
              <a:cxnLst/>
              <a:rect l="l" t="t" r="r" b="b"/>
              <a:pathLst>
                <a:path w="12372" h="23164" extrusionOk="0">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362" name="Google Shape;1362;p49">
              <a:extLst>
                <a:ext uri="{FF2B5EF4-FFF2-40B4-BE49-F238E27FC236}">
                  <a16:creationId xmlns:a16="http://schemas.microsoft.com/office/drawing/2014/main" id="{61D7C99C-7EEA-A49F-60FC-455544028CCA}"/>
                </a:ext>
              </a:extLst>
            </p:cNvPr>
            <p:cNvSpPr/>
            <p:nvPr/>
          </p:nvSpPr>
          <p:spPr>
            <a:xfrm>
              <a:off x="8578364" y="4845112"/>
              <a:ext cx="221283" cy="348714"/>
            </a:xfrm>
            <a:custGeom>
              <a:avLst/>
              <a:gdLst/>
              <a:ahLst/>
              <a:cxnLst/>
              <a:rect l="l" t="t" r="r" b="b"/>
              <a:pathLst>
                <a:path w="3763" h="5930" extrusionOk="0">
                  <a:moveTo>
                    <a:pt x="0" y="1"/>
                  </a:moveTo>
                  <a:lnTo>
                    <a:pt x="542" y="5930"/>
                  </a:lnTo>
                  <a:lnTo>
                    <a:pt x="3763" y="5930"/>
                  </a:lnTo>
                  <a:lnTo>
                    <a:pt x="513" y="1"/>
                  </a:lnTo>
                  <a:close/>
                </a:path>
              </a:pathLst>
            </a:custGeom>
            <a:solidFill>
              <a:srgbClr val="BA613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7" name="Title 6">
            <a:extLst>
              <a:ext uri="{FF2B5EF4-FFF2-40B4-BE49-F238E27FC236}">
                <a16:creationId xmlns:a16="http://schemas.microsoft.com/office/drawing/2014/main" id="{F9787505-A113-3B54-9826-AF1A09583285}"/>
              </a:ext>
            </a:extLst>
          </p:cNvPr>
          <p:cNvSpPr>
            <a:spLocks noGrp="1"/>
          </p:cNvSpPr>
          <p:nvPr>
            <p:ph type="title"/>
          </p:nvPr>
        </p:nvSpPr>
        <p:spPr>
          <a:xfrm>
            <a:off x="482368" y="275404"/>
            <a:ext cx="8523621" cy="1056673"/>
          </a:xfrm>
        </p:spPr>
        <p:txBody>
          <a:bodyPr/>
          <a:lstStyle/>
          <a:p>
            <a:r>
              <a:rPr lang="en-SG"/>
              <a:t>Delivery Time Analysis/Operational Analysis</a:t>
            </a:r>
          </a:p>
        </p:txBody>
      </p:sp>
      <p:pic>
        <p:nvPicPr>
          <p:cNvPr id="10" name="Picture 9">
            <a:extLst>
              <a:ext uri="{FF2B5EF4-FFF2-40B4-BE49-F238E27FC236}">
                <a16:creationId xmlns:a16="http://schemas.microsoft.com/office/drawing/2014/main" id="{FD0CD4BB-1533-B0A3-9204-6A1A55DC753B}"/>
              </a:ext>
            </a:extLst>
          </p:cNvPr>
          <p:cNvPicPr>
            <a:picLocks noChangeAspect="1"/>
          </p:cNvPicPr>
          <p:nvPr/>
        </p:nvPicPr>
        <p:blipFill>
          <a:blip r:embed="rId3"/>
          <a:stretch>
            <a:fillRect/>
          </a:stretch>
        </p:blipFill>
        <p:spPr>
          <a:xfrm>
            <a:off x="482368" y="1376271"/>
            <a:ext cx="6319024" cy="3116231"/>
          </a:xfrm>
          <a:prstGeom prst="rect">
            <a:avLst/>
          </a:prstGeom>
        </p:spPr>
      </p:pic>
      <p:sp>
        <p:nvSpPr>
          <p:cNvPr id="12" name="TextBox 11">
            <a:extLst>
              <a:ext uri="{FF2B5EF4-FFF2-40B4-BE49-F238E27FC236}">
                <a16:creationId xmlns:a16="http://schemas.microsoft.com/office/drawing/2014/main" id="{8B7D15D0-68EC-531C-5038-1E345C6E9EE5}"/>
              </a:ext>
            </a:extLst>
          </p:cNvPr>
          <p:cNvSpPr txBox="1"/>
          <p:nvPr/>
        </p:nvSpPr>
        <p:spPr>
          <a:xfrm>
            <a:off x="6725249" y="1663130"/>
            <a:ext cx="2418751" cy="2062103"/>
          </a:xfrm>
          <a:prstGeom prst="rect">
            <a:avLst/>
          </a:prstGeom>
          <a:noFill/>
        </p:spPr>
        <p:txBody>
          <a:bodyPr wrap="square">
            <a:spAutoFit/>
          </a:bodyPr>
          <a:lstStyle/>
          <a:p>
            <a:pPr marL="285750" indent="-285750">
              <a:buFont typeface="Arial" panose="020B0604020202020204" pitchFamily="34" charset="0"/>
              <a:buChar char="•"/>
            </a:pPr>
            <a:r>
              <a:rPr lang="en-US" sz="1600">
                <a:solidFill>
                  <a:schemeClr val="tx1"/>
                </a:solidFill>
                <a:latin typeface="Karla" pitchFamily="2" charset="77"/>
              </a:rPr>
              <a:t>Some of the orders are </a:t>
            </a:r>
            <a:r>
              <a:rPr lang="en-US" sz="1600" b="1">
                <a:solidFill>
                  <a:schemeClr val="accent6"/>
                </a:solidFill>
                <a:latin typeface="Karla" pitchFamily="2" charset="77"/>
              </a:rPr>
              <a:t>under 10 days</a:t>
            </a:r>
            <a:r>
              <a:rPr lang="en-US" sz="1600">
                <a:solidFill>
                  <a:schemeClr val="tx1"/>
                </a:solidFill>
                <a:latin typeface="Karla" pitchFamily="2" charset="77"/>
              </a:rPr>
              <a:t> of delivery time, however </a:t>
            </a:r>
            <a:r>
              <a:rPr lang="en-US" sz="1600" b="1">
                <a:solidFill>
                  <a:srgbClr val="FF0000"/>
                </a:solidFill>
                <a:latin typeface="Karla" pitchFamily="2" charset="77"/>
              </a:rPr>
              <a:t>most of them tend to go over that</a:t>
            </a:r>
            <a:r>
              <a:rPr lang="en-US" sz="1600">
                <a:solidFill>
                  <a:schemeClr val="tx1"/>
                </a:solidFill>
                <a:latin typeface="Karla" pitchFamily="2" charset="77"/>
              </a:rPr>
              <a:t>, which I would consider long delivery time.</a:t>
            </a:r>
          </a:p>
        </p:txBody>
      </p:sp>
    </p:spTree>
    <p:extLst>
      <p:ext uri="{BB962C8B-B14F-4D97-AF65-F5344CB8AC3E}">
        <p14:creationId xmlns:p14="http://schemas.microsoft.com/office/powerpoint/2010/main" val="2911769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A371BA-79F1-C3DC-4FB0-9B0592AA3B89}"/>
              </a:ext>
            </a:extLst>
          </p:cNvPr>
          <p:cNvSpPr>
            <a:spLocks noGrp="1"/>
          </p:cNvSpPr>
          <p:nvPr>
            <p:ph type="title"/>
          </p:nvPr>
        </p:nvSpPr>
        <p:spPr>
          <a:xfrm>
            <a:off x="601053" y="312365"/>
            <a:ext cx="6766185" cy="572700"/>
          </a:xfrm>
        </p:spPr>
        <p:txBody>
          <a:bodyPr/>
          <a:lstStyle/>
          <a:p>
            <a:r>
              <a:rPr lang="en-SG"/>
              <a:t>Delivery Time by Review Score</a:t>
            </a:r>
          </a:p>
        </p:txBody>
      </p:sp>
      <p:sp>
        <p:nvSpPr>
          <p:cNvPr id="4" name="Text Placeholder 3">
            <a:extLst>
              <a:ext uri="{FF2B5EF4-FFF2-40B4-BE49-F238E27FC236}">
                <a16:creationId xmlns:a16="http://schemas.microsoft.com/office/drawing/2014/main" id="{FC24AEAD-31D7-413B-B6D0-C6A543E232B3}"/>
              </a:ext>
            </a:extLst>
          </p:cNvPr>
          <p:cNvSpPr txBox="1">
            <a:spLocks noGrp="1"/>
          </p:cNvSpPr>
          <p:nvPr>
            <p:ph type="body" idx="1"/>
          </p:nvPr>
        </p:nvSpPr>
        <p:spPr>
          <a:xfrm>
            <a:off x="6423104" y="1497498"/>
            <a:ext cx="2549912" cy="2893069"/>
          </a:xfrm>
          <a:prstGeom prst="rect">
            <a:avLst/>
          </a:prstGeom>
          <a:noFill/>
        </p:spPr>
        <p:txBody>
          <a:bodyPr wrap="square">
            <a:spAutoFit/>
          </a:bodyPr>
          <a:lstStyle/>
          <a:p>
            <a:pPr marL="285750" indent="-285750">
              <a:buFont typeface="Arial" panose="020B0604020202020204" pitchFamily="34" charset="0"/>
              <a:buChar char="•"/>
            </a:pPr>
            <a:r>
              <a:rPr lang="en-US">
                <a:solidFill>
                  <a:schemeClr val="tx1"/>
                </a:solidFill>
                <a:latin typeface="Karla" pitchFamily="2" charset="77"/>
              </a:rPr>
              <a:t>You can also see the correlation whereas most of our customers tend to give 5-star reviews when delivery time is </a:t>
            </a:r>
            <a:r>
              <a:rPr lang="en-US" b="1">
                <a:solidFill>
                  <a:schemeClr val="accent6"/>
                </a:solidFill>
                <a:latin typeface="Karla" pitchFamily="2" charset="77"/>
              </a:rPr>
              <a:t>around 10 days.</a:t>
            </a:r>
          </a:p>
          <a:p>
            <a:pPr marL="285750" indent="-285750">
              <a:buFont typeface="Arial" panose="020B0604020202020204" pitchFamily="34" charset="0"/>
              <a:buChar char="•"/>
            </a:pPr>
            <a:r>
              <a:rPr lang="en-US">
                <a:solidFill>
                  <a:schemeClr val="tx1"/>
                </a:solidFill>
                <a:latin typeface="Karla" pitchFamily="2" charset="77"/>
              </a:rPr>
              <a:t>There is a </a:t>
            </a:r>
            <a:r>
              <a:rPr lang="en-US">
                <a:solidFill>
                  <a:schemeClr val="tx1"/>
                </a:solidFill>
                <a:highlight>
                  <a:srgbClr val="FFFF00"/>
                </a:highlight>
                <a:latin typeface="Karla" pitchFamily="2" charset="77"/>
              </a:rPr>
              <a:t>huge 10 days gap</a:t>
            </a:r>
            <a:r>
              <a:rPr lang="en-US">
                <a:solidFill>
                  <a:schemeClr val="tx1"/>
                </a:solidFill>
                <a:latin typeface="Karla" pitchFamily="2" charset="77"/>
              </a:rPr>
              <a:t> between 1-star reviews and 5-star reviews.</a:t>
            </a:r>
          </a:p>
        </p:txBody>
      </p:sp>
      <p:pic>
        <p:nvPicPr>
          <p:cNvPr id="6" name="Picture 5">
            <a:extLst>
              <a:ext uri="{FF2B5EF4-FFF2-40B4-BE49-F238E27FC236}">
                <a16:creationId xmlns:a16="http://schemas.microsoft.com/office/drawing/2014/main" id="{5774938F-169A-1AAF-9BA9-AFC60C7F79AC}"/>
              </a:ext>
            </a:extLst>
          </p:cNvPr>
          <p:cNvPicPr>
            <a:picLocks noChangeAspect="1"/>
          </p:cNvPicPr>
          <p:nvPr/>
        </p:nvPicPr>
        <p:blipFill>
          <a:blip r:embed="rId2"/>
          <a:stretch>
            <a:fillRect/>
          </a:stretch>
        </p:blipFill>
        <p:spPr>
          <a:xfrm>
            <a:off x="373023" y="1123839"/>
            <a:ext cx="5893963" cy="3640389"/>
          </a:xfrm>
          <a:prstGeom prst="rect">
            <a:avLst/>
          </a:prstGeom>
        </p:spPr>
      </p:pic>
    </p:spTree>
    <p:extLst>
      <p:ext uri="{BB962C8B-B14F-4D97-AF65-F5344CB8AC3E}">
        <p14:creationId xmlns:p14="http://schemas.microsoft.com/office/powerpoint/2010/main" val="3299248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1BD6F-6F32-CE2E-E449-6248F8074578}"/>
              </a:ext>
            </a:extLst>
          </p:cNvPr>
          <p:cNvSpPr>
            <a:spLocks noGrp="1"/>
          </p:cNvSpPr>
          <p:nvPr>
            <p:ph type="title"/>
          </p:nvPr>
        </p:nvSpPr>
        <p:spPr>
          <a:xfrm>
            <a:off x="598420" y="8174"/>
            <a:ext cx="7497365" cy="928528"/>
          </a:xfrm>
        </p:spPr>
        <p:txBody>
          <a:bodyPr/>
          <a:lstStyle/>
          <a:p>
            <a:r>
              <a:rPr lang="en-SG"/>
              <a:t>Satisfied Customers are more likely to return</a:t>
            </a:r>
          </a:p>
        </p:txBody>
      </p:sp>
      <p:pic>
        <p:nvPicPr>
          <p:cNvPr id="5" name="Picture 4">
            <a:extLst>
              <a:ext uri="{FF2B5EF4-FFF2-40B4-BE49-F238E27FC236}">
                <a16:creationId xmlns:a16="http://schemas.microsoft.com/office/drawing/2014/main" id="{B0CCDCC2-5D25-BD20-33E5-CB0F29B73803}"/>
              </a:ext>
            </a:extLst>
          </p:cNvPr>
          <p:cNvPicPr>
            <a:picLocks noChangeAspect="1"/>
          </p:cNvPicPr>
          <p:nvPr/>
        </p:nvPicPr>
        <p:blipFill>
          <a:blip r:embed="rId2"/>
          <a:stretch>
            <a:fillRect/>
          </a:stretch>
        </p:blipFill>
        <p:spPr>
          <a:xfrm>
            <a:off x="672761" y="1017724"/>
            <a:ext cx="5564870" cy="3950515"/>
          </a:xfrm>
          <a:prstGeom prst="rect">
            <a:avLst/>
          </a:prstGeom>
        </p:spPr>
      </p:pic>
      <p:sp>
        <p:nvSpPr>
          <p:cNvPr id="8" name="Text Placeholder 3">
            <a:extLst>
              <a:ext uri="{FF2B5EF4-FFF2-40B4-BE49-F238E27FC236}">
                <a16:creationId xmlns:a16="http://schemas.microsoft.com/office/drawing/2014/main" id="{BA7434F6-46AC-69DD-0DDD-5800D32237FF}"/>
              </a:ext>
            </a:extLst>
          </p:cNvPr>
          <p:cNvSpPr txBox="1">
            <a:spLocks noGrp="1"/>
          </p:cNvSpPr>
          <p:nvPr>
            <p:ph type="body" idx="1"/>
          </p:nvPr>
        </p:nvSpPr>
        <p:spPr>
          <a:xfrm>
            <a:off x="6475515" y="1423335"/>
            <a:ext cx="2549912" cy="3139291"/>
          </a:xfrm>
          <a:prstGeom prst="rect">
            <a:avLst/>
          </a:prstGeom>
          <a:noFill/>
        </p:spPr>
        <p:txBody>
          <a:bodyPr wrap="square">
            <a:spAutoFit/>
          </a:bodyPr>
          <a:lstStyle/>
          <a:p>
            <a:pPr marL="285750" indent="-285750">
              <a:buFont typeface="Arial" panose="020B0604020202020204" pitchFamily="34" charset="0"/>
              <a:buChar char="•"/>
            </a:pPr>
            <a:r>
              <a:rPr lang="en-US" b="1"/>
              <a:t>74.75%</a:t>
            </a:r>
            <a:r>
              <a:rPr lang="en-US"/>
              <a:t> of repeat buyers gave 5-star reviews, compared to </a:t>
            </a:r>
            <a:r>
              <a:rPr lang="en-US" b="1"/>
              <a:t>only 59.02%</a:t>
            </a:r>
            <a:r>
              <a:rPr lang="en-US"/>
              <a:t> of one-time buyers.</a:t>
            </a:r>
          </a:p>
          <a:p>
            <a:pPr marL="285750" indent="-285750">
              <a:buFont typeface="Arial" panose="020B0604020202020204" pitchFamily="34" charset="0"/>
              <a:buChar char="•"/>
            </a:pPr>
            <a:r>
              <a:rPr lang="en-US"/>
              <a:t>This suggests that repeat buyers tend to be more satisfied potentially due to faster delivery and better overall experience.</a:t>
            </a:r>
            <a:endParaRPr lang="en-US">
              <a:solidFill>
                <a:schemeClr val="tx1"/>
              </a:solidFill>
              <a:latin typeface="Karla" pitchFamily="2" charset="77"/>
            </a:endParaRPr>
          </a:p>
        </p:txBody>
      </p:sp>
    </p:spTree>
    <p:extLst>
      <p:ext uri="{BB962C8B-B14F-4D97-AF65-F5344CB8AC3E}">
        <p14:creationId xmlns:p14="http://schemas.microsoft.com/office/powerpoint/2010/main" val="422381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E47E8-0B15-6949-6A12-2A1D771A9B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DCBFBD-1E0E-FD00-8BF2-620BC2C3884A}"/>
              </a:ext>
            </a:extLst>
          </p:cNvPr>
          <p:cNvSpPr>
            <a:spLocks noGrp="1"/>
          </p:cNvSpPr>
          <p:nvPr>
            <p:ph type="title"/>
          </p:nvPr>
        </p:nvSpPr>
        <p:spPr>
          <a:xfrm>
            <a:off x="616090" y="0"/>
            <a:ext cx="7814401" cy="572700"/>
          </a:xfrm>
        </p:spPr>
        <p:txBody>
          <a:bodyPr/>
          <a:lstStyle/>
          <a:p>
            <a:r>
              <a:rPr lang="en-US"/>
              <a:t>Repeat Buyers Give More Low Ratings Proportionally</a:t>
            </a:r>
            <a:endParaRPr lang="en-SG"/>
          </a:p>
        </p:txBody>
      </p:sp>
      <p:pic>
        <p:nvPicPr>
          <p:cNvPr id="4" name="Picture 3">
            <a:extLst>
              <a:ext uri="{FF2B5EF4-FFF2-40B4-BE49-F238E27FC236}">
                <a16:creationId xmlns:a16="http://schemas.microsoft.com/office/drawing/2014/main" id="{9F48D5C4-C424-AFDE-27ED-17E290BEE44E}"/>
              </a:ext>
            </a:extLst>
          </p:cNvPr>
          <p:cNvPicPr>
            <a:picLocks noChangeAspect="1"/>
          </p:cNvPicPr>
          <p:nvPr/>
        </p:nvPicPr>
        <p:blipFill>
          <a:blip r:embed="rId2"/>
          <a:stretch>
            <a:fillRect/>
          </a:stretch>
        </p:blipFill>
        <p:spPr>
          <a:xfrm>
            <a:off x="720000" y="1017725"/>
            <a:ext cx="5605024" cy="3935275"/>
          </a:xfrm>
          <a:prstGeom prst="rect">
            <a:avLst/>
          </a:prstGeom>
        </p:spPr>
      </p:pic>
      <p:sp>
        <p:nvSpPr>
          <p:cNvPr id="6" name="Text Placeholder 3">
            <a:extLst>
              <a:ext uri="{FF2B5EF4-FFF2-40B4-BE49-F238E27FC236}">
                <a16:creationId xmlns:a16="http://schemas.microsoft.com/office/drawing/2014/main" id="{BFA58896-390E-EA5A-3B54-A8E8796A1EBB}"/>
              </a:ext>
            </a:extLst>
          </p:cNvPr>
          <p:cNvSpPr txBox="1">
            <a:spLocks noGrp="1"/>
          </p:cNvSpPr>
          <p:nvPr>
            <p:ph type="body" idx="1"/>
          </p:nvPr>
        </p:nvSpPr>
        <p:spPr>
          <a:xfrm>
            <a:off x="6325024" y="1158534"/>
            <a:ext cx="2549912" cy="3385512"/>
          </a:xfrm>
          <a:prstGeom prst="rect">
            <a:avLst/>
          </a:prstGeom>
          <a:noFill/>
        </p:spPr>
        <p:txBody>
          <a:bodyPr wrap="square">
            <a:spAutoFit/>
          </a:bodyPr>
          <a:lstStyle/>
          <a:p>
            <a:r>
              <a:rPr lang="en-US"/>
              <a:t>Although more low ratings come from one-time buyers in total, </a:t>
            </a:r>
            <a:r>
              <a:rPr lang="en-US">
                <a:highlight>
                  <a:srgbClr val="FFFF00"/>
                </a:highlight>
              </a:rPr>
              <a:t>Repeat buyers have a much higher percentage of Low ratings</a:t>
            </a:r>
            <a:r>
              <a:rPr lang="en-US"/>
              <a:t> than that of one-time buyers, suggesting that </a:t>
            </a:r>
            <a:r>
              <a:rPr lang="en-US" b="1">
                <a:solidFill>
                  <a:srgbClr val="FF0000"/>
                </a:solidFill>
              </a:rPr>
              <a:t>maintaining consistent satisfaction over time is crucial. </a:t>
            </a:r>
            <a:endParaRPr lang="en-US"/>
          </a:p>
        </p:txBody>
      </p:sp>
    </p:spTree>
    <p:extLst>
      <p:ext uri="{BB962C8B-B14F-4D97-AF65-F5344CB8AC3E}">
        <p14:creationId xmlns:p14="http://schemas.microsoft.com/office/powerpoint/2010/main" val="4183494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4"/>
          <p:cNvSpPr txBox="1">
            <a:spLocks noGrp="1"/>
          </p:cNvSpPr>
          <p:nvPr>
            <p:ph type="title" idx="13"/>
          </p:nvPr>
        </p:nvSpPr>
        <p:spPr>
          <a:xfrm>
            <a:off x="1127769" y="1566700"/>
            <a:ext cx="933300" cy="8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a:t>01</a:t>
            </a:r>
          </a:p>
        </p:txBody>
      </p:sp>
      <p:sp>
        <p:nvSpPr>
          <p:cNvPr id="594" name="Google Shape;594;p34"/>
          <p:cNvSpPr txBox="1">
            <a:spLocks noGrp="1"/>
          </p:cNvSpPr>
          <p:nvPr>
            <p:ph type="title"/>
          </p:nvPr>
        </p:nvSpPr>
        <p:spPr>
          <a:xfrm>
            <a:off x="4716350" y="3143950"/>
            <a:ext cx="933300" cy="864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noProof="0"/>
              <a:t>04</a:t>
            </a:r>
          </a:p>
        </p:txBody>
      </p:sp>
      <p:sp>
        <p:nvSpPr>
          <p:cNvPr id="595" name="Google Shape;595;p34"/>
          <p:cNvSpPr txBox="1">
            <a:spLocks noGrp="1"/>
          </p:cNvSpPr>
          <p:nvPr>
            <p:ph type="title" idx="8"/>
          </p:nvPr>
        </p:nvSpPr>
        <p:spPr>
          <a:xfrm>
            <a:off x="1118925" y="3143950"/>
            <a:ext cx="933300" cy="8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a:t>03</a:t>
            </a:r>
          </a:p>
        </p:txBody>
      </p:sp>
      <p:sp>
        <p:nvSpPr>
          <p:cNvPr id="596" name="Google Shape;596;p34"/>
          <p:cNvSpPr txBox="1">
            <a:spLocks noGrp="1"/>
          </p:cNvSpPr>
          <p:nvPr>
            <p:ph type="title" idx="9"/>
          </p:nvPr>
        </p:nvSpPr>
        <p:spPr>
          <a:xfrm>
            <a:off x="4716350" y="1566700"/>
            <a:ext cx="933300" cy="864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noProof="0"/>
              <a:t>02</a:t>
            </a:r>
          </a:p>
        </p:txBody>
      </p:sp>
      <p:sp>
        <p:nvSpPr>
          <p:cNvPr id="597" name="Google Shape;597;p34"/>
          <p:cNvSpPr txBox="1">
            <a:spLocks noGrp="1"/>
          </p:cNvSpPr>
          <p:nvPr>
            <p:ph type="title" idx="2"/>
          </p:nvPr>
        </p:nvSpPr>
        <p:spPr>
          <a:xfrm>
            <a:off x="2043975" y="1954425"/>
            <a:ext cx="2276100" cy="5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SG"/>
              <a:t>Project objective; </a:t>
            </a:r>
            <a:r>
              <a:rPr lang="en-SG" noProof="0"/>
              <a:t>processes &amp; tools; timeline</a:t>
            </a:r>
            <a:endParaRPr lang="en-GB" noProof="0"/>
          </a:p>
        </p:txBody>
      </p:sp>
      <p:sp>
        <p:nvSpPr>
          <p:cNvPr id="598" name="Google Shape;598;p34"/>
          <p:cNvSpPr txBox="1">
            <a:spLocks noGrp="1"/>
          </p:cNvSpPr>
          <p:nvPr>
            <p:ph type="title" idx="3"/>
          </p:nvPr>
        </p:nvSpPr>
        <p:spPr>
          <a:xfrm>
            <a:off x="2052275" y="3605950"/>
            <a:ext cx="2276100" cy="5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a:t>Pipeline architecture; Model selection, Training and evaluation metrics</a:t>
            </a:r>
          </a:p>
        </p:txBody>
      </p:sp>
      <p:sp>
        <p:nvSpPr>
          <p:cNvPr id="599" name="Google Shape;599;p34"/>
          <p:cNvSpPr txBox="1">
            <a:spLocks noGrp="1"/>
          </p:cNvSpPr>
          <p:nvPr>
            <p:ph type="title" idx="4"/>
          </p:nvPr>
        </p:nvSpPr>
        <p:spPr>
          <a:xfrm>
            <a:off x="2043975" y="2919400"/>
            <a:ext cx="2869622" cy="76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a:t>Machine Learning Pipeline</a:t>
            </a:r>
          </a:p>
        </p:txBody>
      </p:sp>
      <p:sp>
        <p:nvSpPr>
          <p:cNvPr id="600" name="Google Shape;600;p34"/>
          <p:cNvSpPr txBox="1">
            <a:spLocks noGrp="1"/>
          </p:cNvSpPr>
          <p:nvPr>
            <p:ph type="title" idx="5"/>
          </p:nvPr>
        </p:nvSpPr>
        <p:spPr>
          <a:xfrm>
            <a:off x="5737025" y="1954425"/>
            <a:ext cx="2276100" cy="5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a:t>Data cleaning;</a:t>
            </a:r>
            <a:br>
              <a:rPr lang="en-GB" noProof="0"/>
            </a:br>
            <a:r>
              <a:rPr lang="en-GB" noProof="0"/>
              <a:t>Table merging;</a:t>
            </a:r>
            <a:br>
              <a:rPr lang="en-GB" noProof="0"/>
            </a:br>
            <a:r>
              <a:rPr lang="en-GB" noProof="0"/>
              <a:t>Initial data insights</a:t>
            </a:r>
            <a:br>
              <a:rPr lang="en-GB" noProof="0"/>
            </a:br>
            <a:endParaRPr lang="en-GB" noProof="0"/>
          </a:p>
        </p:txBody>
      </p:sp>
      <p:sp>
        <p:nvSpPr>
          <p:cNvPr id="601" name="Google Shape;601;p34"/>
          <p:cNvSpPr txBox="1">
            <a:spLocks noGrp="1"/>
          </p:cNvSpPr>
          <p:nvPr>
            <p:ph type="title" idx="6"/>
          </p:nvPr>
        </p:nvSpPr>
        <p:spPr>
          <a:xfrm>
            <a:off x="5754344" y="3682304"/>
            <a:ext cx="2276100" cy="5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Application containerisation</a:t>
            </a:r>
            <a:endParaRPr lang="en-GB" noProof="0"/>
          </a:p>
        </p:txBody>
      </p:sp>
      <p:sp>
        <p:nvSpPr>
          <p:cNvPr id="602" name="Google Shape;602;p34"/>
          <p:cNvSpPr txBox="1">
            <a:spLocks noGrp="1"/>
          </p:cNvSpPr>
          <p:nvPr>
            <p:ph type="title" idx="7"/>
          </p:nvPr>
        </p:nvSpPr>
        <p:spPr>
          <a:xfrm>
            <a:off x="5737025" y="3170146"/>
            <a:ext cx="2573825" cy="4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a:t>Containerisation</a:t>
            </a:r>
          </a:p>
        </p:txBody>
      </p:sp>
      <p:sp>
        <p:nvSpPr>
          <p:cNvPr id="603" name="Google Shape;603;p34"/>
          <p:cNvSpPr txBox="1">
            <a:spLocks noGrp="1"/>
          </p:cNvSpPr>
          <p:nvPr>
            <p:ph type="title" idx="14"/>
          </p:nvPr>
        </p:nvSpPr>
        <p:spPr>
          <a:xfrm>
            <a:off x="720000" y="445025"/>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noProof="0"/>
              <a:t>Agenda</a:t>
            </a:r>
          </a:p>
        </p:txBody>
      </p:sp>
      <p:sp>
        <p:nvSpPr>
          <p:cNvPr id="604" name="Google Shape;604;p34"/>
          <p:cNvSpPr txBox="1">
            <a:spLocks noGrp="1"/>
          </p:cNvSpPr>
          <p:nvPr>
            <p:ph type="title" idx="15"/>
          </p:nvPr>
        </p:nvSpPr>
        <p:spPr>
          <a:xfrm>
            <a:off x="2052075" y="1273550"/>
            <a:ext cx="2354400" cy="76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a:t>Project Introduction</a:t>
            </a:r>
          </a:p>
        </p:txBody>
      </p:sp>
      <p:sp>
        <p:nvSpPr>
          <p:cNvPr id="605" name="Google Shape;605;p34"/>
          <p:cNvSpPr txBox="1">
            <a:spLocks noGrp="1"/>
          </p:cNvSpPr>
          <p:nvPr>
            <p:ph type="title" idx="16"/>
          </p:nvPr>
        </p:nvSpPr>
        <p:spPr>
          <a:xfrm>
            <a:off x="5737025" y="1273550"/>
            <a:ext cx="2447100" cy="76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a:t>Exploratory Data Analysis</a:t>
            </a:r>
          </a:p>
        </p:txBody>
      </p:sp>
      <p:grpSp>
        <p:nvGrpSpPr>
          <p:cNvPr id="606" name="Google Shape;606;p34"/>
          <p:cNvGrpSpPr/>
          <p:nvPr/>
        </p:nvGrpSpPr>
        <p:grpSpPr>
          <a:xfrm>
            <a:off x="8063876" y="3538496"/>
            <a:ext cx="933327" cy="1652537"/>
            <a:chOff x="8063876" y="3538496"/>
            <a:chExt cx="933327" cy="1652537"/>
          </a:xfrm>
        </p:grpSpPr>
        <p:sp>
          <p:nvSpPr>
            <p:cNvPr id="607" name="Google Shape;607;p34"/>
            <p:cNvSpPr/>
            <p:nvPr/>
          </p:nvSpPr>
          <p:spPr>
            <a:xfrm>
              <a:off x="8587840" y="4226804"/>
              <a:ext cx="102797" cy="964229"/>
            </a:xfrm>
            <a:custGeom>
              <a:avLst/>
              <a:gdLst/>
              <a:ahLst/>
              <a:cxnLst/>
              <a:rect l="l" t="t" r="r" b="b"/>
              <a:pathLst>
                <a:path w="2636" h="24727" extrusionOk="0">
                  <a:moveTo>
                    <a:pt x="1" y="1"/>
                  </a:moveTo>
                  <a:lnTo>
                    <a:pt x="2138" y="24727"/>
                  </a:lnTo>
                  <a:lnTo>
                    <a:pt x="2636" y="24727"/>
                  </a:lnTo>
                  <a:lnTo>
                    <a:pt x="820" y="22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08" name="Google Shape;608;p34"/>
            <p:cNvSpPr/>
            <p:nvPr/>
          </p:nvSpPr>
          <p:spPr>
            <a:xfrm>
              <a:off x="8443401" y="4235383"/>
              <a:ext cx="131929" cy="950542"/>
            </a:xfrm>
            <a:custGeom>
              <a:avLst/>
              <a:gdLst/>
              <a:ahLst/>
              <a:cxnLst/>
              <a:rect l="l" t="t" r="r" b="b"/>
              <a:pathLst>
                <a:path w="3383" h="24376" extrusionOk="0">
                  <a:moveTo>
                    <a:pt x="2460" y="0"/>
                  </a:moveTo>
                  <a:lnTo>
                    <a:pt x="1" y="24375"/>
                  </a:lnTo>
                  <a:lnTo>
                    <a:pt x="367" y="24375"/>
                  </a:lnTo>
                  <a:lnTo>
                    <a:pt x="33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09" name="Google Shape;609;p34"/>
            <p:cNvSpPr/>
            <p:nvPr/>
          </p:nvSpPr>
          <p:spPr>
            <a:xfrm>
              <a:off x="8659787" y="4226804"/>
              <a:ext cx="272359" cy="959121"/>
            </a:xfrm>
            <a:custGeom>
              <a:avLst/>
              <a:gdLst/>
              <a:ahLst/>
              <a:cxnLst/>
              <a:rect l="l" t="t" r="r" b="b"/>
              <a:pathLst>
                <a:path w="6984" h="24596" extrusionOk="0">
                  <a:moveTo>
                    <a:pt x="879" y="1"/>
                  </a:moveTo>
                  <a:lnTo>
                    <a:pt x="0" y="220"/>
                  </a:lnTo>
                  <a:lnTo>
                    <a:pt x="6573" y="24595"/>
                  </a:lnTo>
                  <a:lnTo>
                    <a:pt x="6983" y="24595"/>
                  </a:lnTo>
                  <a:lnTo>
                    <a:pt x="8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10" name="Google Shape;610;p34"/>
            <p:cNvSpPr/>
            <p:nvPr/>
          </p:nvSpPr>
          <p:spPr>
            <a:xfrm>
              <a:off x="8527904" y="4606463"/>
              <a:ext cx="236949" cy="18874"/>
            </a:xfrm>
            <a:custGeom>
              <a:avLst/>
              <a:gdLst/>
              <a:ahLst/>
              <a:cxnLst/>
              <a:rect l="l" t="t" r="r" b="b"/>
              <a:pathLst>
                <a:path w="6076" h="484" extrusionOk="0">
                  <a:moveTo>
                    <a:pt x="30" y="0"/>
                  </a:moveTo>
                  <a:lnTo>
                    <a:pt x="0" y="351"/>
                  </a:lnTo>
                  <a:lnTo>
                    <a:pt x="6076" y="483"/>
                  </a:lnTo>
                  <a:lnTo>
                    <a:pt x="6076" y="132"/>
                  </a:lnTo>
                  <a:lnTo>
                    <a:pt x="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11" name="Google Shape;611;p34"/>
            <p:cNvSpPr/>
            <p:nvPr/>
          </p:nvSpPr>
          <p:spPr>
            <a:xfrm>
              <a:off x="8063876" y="3538496"/>
              <a:ext cx="933327" cy="726048"/>
            </a:xfrm>
            <a:custGeom>
              <a:avLst/>
              <a:gdLst/>
              <a:ahLst/>
              <a:cxnLst/>
              <a:rect l="l" t="t" r="r" b="b"/>
              <a:pathLst>
                <a:path w="23933" h="18619" extrusionOk="0">
                  <a:moveTo>
                    <a:pt x="19221" y="0"/>
                  </a:moveTo>
                  <a:cubicBezTo>
                    <a:pt x="12943" y="0"/>
                    <a:pt x="13307" y="8596"/>
                    <a:pt x="11791" y="12581"/>
                  </a:cubicBezTo>
                  <a:cubicBezTo>
                    <a:pt x="10536" y="15880"/>
                    <a:pt x="7143" y="16183"/>
                    <a:pt x="5526" y="16183"/>
                  </a:cubicBezTo>
                  <a:cubicBezTo>
                    <a:pt x="5163" y="16183"/>
                    <a:pt x="4889" y="16167"/>
                    <a:pt x="4749" y="16167"/>
                  </a:cubicBezTo>
                  <a:cubicBezTo>
                    <a:pt x="4679" y="16167"/>
                    <a:pt x="4583" y="16167"/>
                    <a:pt x="4465" y="16167"/>
                  </a:cubicBezTo>
                  <a:cubicBezTo>
                    <a:pt x="3280" y="16167"/>
                    <a:pt x="1" y="16227"/>
                    <a:pt x="1280" y="17573"/>
                  </a:cubicBezTo>
                  <a:cubicBezTo>
                    <a:pt x="1932" y="18266"/>
                    <a:pt x="5904" y="18618"/>
                    <a:pt x="10139" y="18618"/>
                  </a:cubicBezTo>
                  <a:cubicBezTo>
                    <a:pt x="15027" y="18618"/>
                    <a:pt x="20266" y="18149"/>
                    <a:pt x="21160" y="17192"/>
                  </a:cubicBezTo>
                  <a:cubicBezTo>
                    <a:pt x="22814" y="15406"/>
                    <a:pt x="23078" y="10150"/>
                    <a:pt x="23532" y="4953"/>
                  </a:cubicBezTo>
                  <a:cubicBezTo>
                    <a:pt x="23933" y="211"/>
                    <a:pt x="20237" y="3"/>
                    <a:pt x="19588" y="3"/>
                  </a:cubicBezTo>
                  <a:cubicBezTo>
                    <a:pt x="19526" y="3"/>
                    <a:pt x="19491" y="5"/>
                    <a:pt x="19491" y="5"/>
                  </a:cubicBezTo>
                  <a:cubicBezTo>
                    <a:pt x="19400" y="2"/>
                    <a:pt x="19310" y="0"/>
                    <a:pt x="192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12" name="Google Shape;612;p34"/>
            <p:cNvSpPr/>
            <p:nvPr/>
          </p:nvSpPr>
          <p:spPr>
            <a:xfrm>
              <a:off x="8095501" y="3538691"/>
              <a:ext cx="890079" cy="726477"/>
            </a:xfrm>
            <a:custGeom>
              <a:avLst/>
              <a:gdLst/>
              <a:ahLst/>
              <a:cxnLst/>
              <a:rect l="l" t="t" r="r" b="b"/>
              <a:pathLst>
                <a:path w="22824" h="18630" extrusionOk="0">
                  <a:moveTo>
                    <a:pt x="18958" y="0"/>
                  </a:moveTo>
                  <a:cubicBezTo>
                    <a:pt x="18959" y="0"/>
                    <a:pt x="22384" y="703"/>
                    <a:pt x="22062" y="4304"/>
                  </a:cubicBezTo>
                  <a:cubicBezTo>
                    <a:pt x="21740" y="7891"/>
                    <a:pt x="20847" y="14171"/>
                    <a:pt x="19178" y="15782"/>
                  </a:cubicBezTo>
                  <a:cubicBezTo>
                    <a:pt x="17800" y="17112"/>
                    <a:pt x="13106" y="17583"/>
                    <a:pt x="9525" y="17583"/>
                  </a:cubicBezTo>
                  <a:cubicBezTo>
                    <a:pt x="8771" y="17583"/>
                    <a:pt x="8066" y="17562"/>
                    <a:pt x="7452" y="17524"/>
                  </a:cubicBezTo>
                  <a:cubicBezTo>
                    <a:pt x="3353" y="17260"/>
                    <a:pt x="747" y="16470"/>
                    <a:pt x="747" y="16470"/>
                  </a:cubicBezTo>
                  <a:cubicBezTo>
                    <a:pt x="747" y="16470"/>
                    <a:pt x="0" y="16953"/>
                    <a:pt x="220" y="17260"/>
                  </a:cubicBezTo>
                  <a:cubicBezTo>
                    <a:pt x="423" y="17544"/>
                    <a:pt x="2153" y="18630"/>
                    <a:pt x="10085" y="18630"/>
                  </a:cubicBezTo>
                  <a:cubicBezTo>
                    <a:pt x="10731" y="18630"/>
                    <a:pt x="11419" y="18623"/>
                    <a:pt x="12151" y="18607"/>
                  </a:cubicBezTo>
                  <a:cubicBezTo>
                    <a:pt x="21842" y="18417"/>
                    <a:pt x="21169" y="16967"/>
                    <a:pt x="21579" y="15416"/>
                  </a:cubicBezTo>
                  <a:cubicBezTo>
                    <a:pt x="21974" y="13849"/>
                    <a:pt x="22823" y="5505"/>
                    <a:pt x="22706" y="3675"/>
                  </a:cubicBezTo>
                  <a:cubicBezTo>
                    <a:pt x="22604" y="1859"/>
                    <a:pt x="21681" y="337"/>
                    <a:pt x="189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13" name="Google Shape;613;p34"/>
            <p:cNvSpPr/>
            <p:nvPr/>
          </p:nvSpPr>
          <p:spPr>
            <a:xfrm>
              <a:off x="8725163" y="3792707"/>
              <a:ext cx="28585" cy="37162"/>
            </a:xfrm>
            <a:custGeom>
              <a:avLst/>
              <a:gdLst/>
              <a:ahLst/>
              <a:cxnLst/>
              <a:rect l="l" t="t" r="r" b="b"/>
              <a:pathLst>
                <a:path w="733" h="953" extrusionOk="0">
                  <a:moveTo>
                    <a:pt x="367" y="1"/>
                  </a:moveTo>
                  <a:cubicBezTo>
                    <a:pt x="176" y="1"/>
                    <a:pt x="1" y="220"/>
                    <a:pt x="1" y="484"/>
                  </a:cubicBezTo>
                  <a:cubicBezTo>
                    <a:pt x="1" y="733"/>
                    <a:pt x="176" y="952"/>
                    <a:pt x="367" y="952"/>
                  </a:cubicBezTo>
                  <a:cubicBezTo>
                    <a:pt x="572" y="952"/>
                    <a:pt x="733" y="733"/>
                    <a:pt x="733" y="484"/>
                  </a:cubicBezTo>
                  <a:cubicBezTo>
                    <a:pt x="733" y="220"/>
                    <a:pt x="572" y="1"/>
                    <a:pt x="3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14" name="Google Shape;614;p34"/>
            <p:cNvSpPr/>
            <p:nvPr/>
          </p:nvSpPr>
          <p:spPr>
            <a:xfrm>
              <a:off x="8726294" y="3729340"/>
              <a:ext cx="44028" cy="173021"/>
            </a:xfrm>
            <a:custGeom>
              <a:avLst/>
              <a:gdLst/>
              <a:ahLst/>
              <a:cxnLst/>
              <a:rect l="l" t="t" r="r" b="b"/>
              <a:pathLst>
                <a:path w="1129" h="4437" extrusionOk="0">
                  <a:moveTo>
                    <a:pt x="235" y="1"/>
                  </a:moveTo>
                  <a:cubicBezTo>
                    <a:pt x="221" y="1"/>
                    <a:pt x="177" y="59"/>
                    <a:pt x="147" y="162"/>
                  </a:cubicBezTo>
                  <a:cubicBezTo>
                    <a:pt x="89" y="279"/>
                    <a:pt x="30" y="455"/>
                    <a:pt x="16" y="674"/>
                  </a:cubicBezTo>
                  <a:cubicBezTo>
                    <a:pt x="1" y="909"/>
                    <a:pt x="30" y="1187"/>
                    <a:pt x="162" y="1465"/>
                  </a:cubicBezTo>
                  <a:cubicBezTo>
                    <a:pt x="221" y="1611"/>
                    <a:pt x="308" y="1743"/>
                    <a:pt x="425" y="1860"/>
                  </a:cubicBezTo>
                  <a:cubicBezTo>
                    <a:pt x="543" y="1992"/>
                    <a:pt x="660" y="2080"/>
                    <a:pt x="616" y="2226"/>
                  </a:cubicBezTo>
                  <a:cubicBezTo>
                    <a:pt x="587" y="2372"/>
                    <a:pt x="484" y="2504"/>
                    <a:pt x="440" y="2665"/>
                  </a:cubicBezTo>
                  <a:cubicBezTo>
                    <a:pt x="382" y="2841"/>
                    <a:pt x="382" y="3002"/>
                    <a:pt x="382" y="3148"/>
                  </a:cubicBezTo>
                  <a:cubicBezTo>
                    <a:pt x="382" y="3456"/>
                    <a:pt x="499" y="3719"/>
                    <a:pt x="601" y="3910"/>
                  </a:cubicBezTo>
                  <a:cubicBezTo>
                    <a:pt x="718" y="4115"/>
                    <a:pt x="865" y="4246"/>
                    <a:pt x="953" y="4320"/>
                  </a:cubicBezTo>
                  <a:cubicBezTo>
                    <a:pt x="1040" y="4407"/>
                    <a:pt x="1114" y="4437"/>
                    <a:pt x="1114" y="4437"/>
                  </a:cubicBezTo>
                  <a:cubicBezTo>
                    <a:pt x="1128" y="4407"/>
                    <a:pt x="879" y="4261"/>
                    <a:pt x="674" y="3880"/>
                  </a:cubicBezTo>
                  <a:cubicBezTo>
                    <a:pt x="587" y="3705"/>
                    <a:pt x="499" y="3441"/>
                    <a:pt x="499" y="3163"/>
                  </a:cubicBezTo>
                  <a:cubicBezTo>
                    <a:pt x="499" y="3017"/>
                    <a:pt x="513" y="2856"/>
                    <a:pt x="543" y="2724"/>
                  </a:cubicBezTo>
                  <a:cubicBezTo>
                    <a:pt x="587" y="2607"/>
                    <a:pt x="689" y="2460"/>
                    <a:pt x="733" y="2270"/>
                  </a:cubicBezTo>
                  <a:cubicBezTo>
                    <a:pt x="762" y="2167"/>
                    <a:pt x="733" y="2050"/>
                    <a:pt x="674" y="1977"/>
                  </a:cubicBezTo>
                  <a:cubicBezTo>
                    <a:pt x="616" y="1904"/>
                    <a:pt x="572" y="1845"/>
                    <a:pt x="513" y="1802"/>
                  </a:cubicBezTo>
                  <a:cubicBezTo>
                    <a:pt x="425" y="1684"/>
                    <a:pt x="323" y="1553"/>
                    <a:pt x="279" y="1436"/>
                  </a:cubicBezTo>
                  <a:cubicBezTo>
                    <a:pt x="147" y="1172"/>
                    <a:pt x="103" y="923"/>
                    <a:pt x="103" y="704"/>
                  </a:cubicBezTo>
                  <a:cubicBezTo>
                    <a:pt x="103" y="264"/>
                    <a:pt x="250" y="1"/>
                    <a:pt x="2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15" name="Google Shape;615;p34"/>
            <p:cNvSpPr/>
            <p:nvPr/>
          </p:nvSpPr>
          <p:spPr>
            <a:xfrm>
              <a:off x="8692641" y="3787014"/>
              <a:ext cx="53700" cy="42856"/>
            </a:xfrm>
            <a:custGeom>
              <a:avLst/>
              <a:gdLst/>
              <a:ahLst/>
              <a:cxnLst/>
              <a:rect l="l" t="t" r="r" b="b"/>
              <a:pathLst>
                <a:path w="1377" h="1099" extrusionOk="0">
                  <a:moveTo>
                    <a:pt x="73" y="0"/>
                  </a:moveTo>
                  <a:cubicBezTo>
                    <a:pt x="59" y="0"/>
                    <a:pt x="0" y="118"/>
                    <a:pt x="15" y="323"/>
                  </a:cubicBezTo>
                  <a:cubicBezTo>
                    <a:pt x="44" y="498"/>
                    <a:pt x="161" y="732"/>
                    <a:pt x="410" y="908"/>
                  </a:cubicBezTo>
                  <a:cubicBezTo>
                    <a:pt x="644" y="1069"/>
                    <a:pt x="893" y="1098"/>
                    <a:pt x="1084" y="1098"/>
                  </a:cubicBezTo>
                  <a:cubicBezTo>
                    <a:pt x="1259" y="1098"/>
                    <a:pt x="1376" y="1084"/>
                    <a:pt x="1376" y="1069"/>
                  </a:cubicBezTo>
                  <a:cubicBezTo>
                    <a:pt x="1376" y="1054"/>
                    <a:pt x="1259" y="1025"/>
                    <a:pt x="1098" y="1011"/>
                  </a:cubicBezTo>
                  <a:cubicBezTo>
                    <a:pt x="937" y="996"/>
                    <a:pt x="703" y="937"/>
                    <a:pt x="498" y="791"/>
                  </a:cubicBezTo>
                  <a:cubicBezTo>
                    <a:pt x="293" y="645"/>
                    <a:pt x="161" y="440"/>
                    <a:pt x="132" y="279"/>
                  </a:cubicBezTo>
                  <a:cubicBezTo>
                    <a:pt x="73" y="118"/>
                    <a:pt x="88" y="0"/>
                    <a:pt x="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616" name="Google Shape;616;p34"/>
          <p:cNvSpPr/>
          <p:nvPr/>
        </p:nvSpPr>
        <p:spPr>
          <a:xfrm flipH="1">
            <a:off x="397959" y="4121083"/>
            <a:ext cx="300182" cy="22619"/>
          </a:xfrm>
          <a:custGeom>
            <a:avLst/>
            <a:gdLst/>
            <a:ahLst/>
            <a:cxnLst/>
            <a:rect l="l" t="t" r="r" b="b"/>
            <a:pathLst>
              <a:path w="6808" h="513" extrusionOk="0">
                <a:moveTo>
                  <a:pt x="59" y="0"/>
                </a:moveTo>
                <a:lnTo>
                  <a:pt x="0" y="366"/>
                </a:lnTo>
                <a:lnTo>
                  <a:pt x="6808" y="513"/>
                </a:lnTo>
                <a:lnTo>
                  <a:pt x="6808" y="147"/>
                </a:lnTo>
                <a:lnTo>
                  <a:pt x="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nvGrpSpPr>
          <p:cNvPr id="617" name="Google Shape;617;p34"/>
          <p:cNvGrpSpPr/>
          <p:nvPr/>
        </p:nvGrpSpPr>
        <p:grpSpPr>
          <a:xfrm>
            <a:off x="126858" y="3753525"/>
            <a:ext cx="736703" cy="1437558"/>
            <a:chOff x="126858" y="3753525"/>
            <a:chExt cx="736703" cy="1437558"/>
          </a:xfrm>
        </p:grpSpPr>
        <p:sp>
          <p:nvSpPr>
            <p:cNvPr id="618" name="Google Shape;618;p34"/>
            <p:cNvSpPr/>
            <p:nvPr/>
          </p:nvSpPr>
          <p:spPr>
            <a:xfrm flipH="1">
              <a:off x="465818" y="3837371"/>
              <a:ext cx="144787" cy="1353712"/>
            </a:xfrm>
            <a:custGeom>
              <a:avLst/>
              <a:gdLst/>
              <a:ahLst/>
              <a:cxnLst/>
              <a:rect l="l" t="t" r="r" b="b"/>
              <a:pathLst>
                <a:path w="2958" h="27655" extrusionOk="0">
                  <a:moveTo>
                    <a:pt x="1" y="1"/>
                  </a:moveTo>
                  <a:lnTo>
                    <a:pt x="2402" y="27655"/>
                  </a:lnTo>
                  <a:lnTo>
                    <a:pt x="2958" y="27655"/>
                  </a:lnTo>
                  <a:lnTo>
                    <a:pt x="938" y="264"/>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19" name="Google Shape;619;p34"/>
            <p:cNvSpPr/>
            <p:nvPr/>
          </p:nvSpPr>
          <p:spPr>
            <a:xfrm flipH="1">
              <a:off x="266597" y="3753525"/>
              <a:ext cx="596964" cy="78907"/>
            </a:xfrm>
            <a:custGeom>
              <a:avLst/>
              <a:gdLst/>
              <a:ahLst/>
              <a:cxnLst/>
              <a:rect l="l" t="t" r="r" b="b"/>
              <a:pathLst>
                <a:path w="12196" h="1612" extrusionOk="0">
                  <a:moveTo>
                    <a:pt x="7130" y="1"/>
                  </a:moveTo>
                  <a:cubicBezTo>
                    <a:pt x="2050" y="1"/>
                    <a:pt x="1" y="323"/>
                    <a:pt x="250" y="1611"/>
                  </a:cubicBezTo>
                  <a:lnTo>
                    <a:pt x="11961" y="1611"/>
                  </a:lnTo>
                  <a:cubicBezTo>
                    <a:pt x="11961" y="1611"/>
                    <a:pt x="12196" y="1"/>
                    <a:pt x="7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20" name="Google Shape;620;p34"/>
            <p:cNvSpPr/>
            <p:nvPr/>
          </p:nvSpPr>
          <p:spPr>
            <a:xfrm flipH="1">
              <a:off x="278051" y="3825183"/>
              <a:ext cx="573322" cy="25160"/>
            </a:xfrm>
            <a:custGeom>
              <a:avLst/>
              <a:gdLst/>
              <a:ahLst/>
              <a:cxnLst/>
              <a:rect l="l" t="t" r="r" b="b"/>
              <a:pathLst>
                <a:path w="11713" h="514" extrusionOk="0">
                  <a:moveTo>
                    <a:pt x="11712" y="1"/>
                  </a:moveTo>
                  <a:lnTo>
                    <a:pt x="1" y="147"/>
                  </a:lnTo>
                  <a:lnTo>
                    <a:pt x="1" y="513"/>
                  </a:lnTo>
                  <a:lnTo>
                    <a:pt x="11712" y="513"/>
                  </a:lnTo>
                  <a:lnTo>
                    <a:pt x="11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21" name="Google Shape;621;p34"/>
            <p:cNvSpPr/>
            <p:nvPr/>
          </p:nvSpPr>
          <p:spPr>
            <a:xfrm flipH="1">
              <a:off x="628467" y="3850293"/>
              <a:ext cx="183504" cy="1333643"/>
            </a:xfrm>
            <a:custGeom>
              <a:avLst/>
              <a:gdLst/>
              <a:ahLst/>
              <a:cxnLst/>
              <a:rect l="l" t="t" r="r" b="b"/>
              <a:pathLst>
                <a:path w="3749" h="27245" extrusionOk="0">
                  <a:moveTo>
                    <a:pt x="2724" y="0"/>
                  </a:moveTo>
                  <a:lnTo>
                    <a:pt x="1" y="27244"/>
                  </a:lnTo>
                  <a:lnTo>
                    <a:pt x="396" y="27244"/>
                  </a:lnTo>
                  <a:lnTo>
                    <a:pt x="37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22" name="Google Shape;622;p34"/>
            <p:cNvSpPr/>
            <p:nvPr/>
          </p:nvSpPr>
          <p:spPr>
            <a:xfrm flipH="1">
              <a:off x="126858" y="3837371"/>
              <a:ext cx="381986" cy="1346566"/>
            </a:xfrm>
            <a:custGeom>
              <a:avLst/>
              <a:gdLst/>
              <a:ahLst/>
              <a:cxnLst/>
              <a:rect l="l" t="t" r="r" b="b"/>
              <a:pathLst>
                <a:path w="7804" h="27509" extrusionOk="0">
                  <a:moveTo>
                    <a:pt x="981" y="1"/>
                  </a:moveTo>
                  <a:lnTo>
                    <a:pt x="0" y="264"/>
                  </a:lnTo>
                  <a:lnTo>
                    <a:pt x="7349" y="27508"/>
                  </a:lnTo>
                  <a:lnTo>
                    <a:pt x="7803" y="27508"/>
                  </a:lnTo>
                  <a:lnTo>
                    <a:pt x="9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23" name="Google Shape;623;p34"/>
            <p:cNvSpPr/>
            <p:nvPr/>
          </p:nvSpPr>
          <p:spPr>
            <a:xfrm flipH="1">
              <a:off x="179913" y="5053401"/>
              <a:ext cx="601956" cy="45181"/>
            </a:xfrm>
            <a:custGeom>
              <a:avLst/>
              <a:gdLst/>
              <a:ahLst/>
              <a:cxnLst/>
              <a:rect l="l" t="t" r="r" b="b"/>
              <a:pathLst>
                <a:path w="12298" h="923" extrusionOk="0">
                  <a:moveTo>
                    <a:pt x="12196" y="0"/>
                  </a:moveTo>
                  <a:lnTo>
                    <a:pt x="1" y="454"/>
                  </a:lnTo>
                  <a:lnTo>
                    <a:pt x="1" y="922"/>
                  </a:lnTo>
                  <a:lnTo>
                    <a:pt x="12298" y="337"/>
                  </a:lnTo>
                  <a:lnTo>
                    <a:pt x="121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624" name="Google Shape;624;p34"/>
          <p:cNvSpPr/>
          <p:nvPr/>
        </p:nvSpPr>
        <p:spPr>
          <a:xfrm rot="2515456">
            <a:off x="7066219" y="123855"/>
            <a:ext cx="608847" cy="545541"/>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25" name="Google Shape;625;p34"/>
          <p:cNvSpPr/>
          <p:nvPr/>
        </p:nvSpPr>
        <p:spPr>
          <a:xfrm rot="-2700000">
            <a:off x="1223718" y="4686046"/>
            <a:ext cx="292318" cy="261771"/>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26" name="Google Shape;626;p34"/>
          <p:cNvSpPr/>
          <p:nvPr/>
        </p:nvSpPr>
        <p:spPr>
          <a:xfrm rot="-1701150">
            <a:off x="8714123" y="763287"/>
            <a:ext cx="292486" cy="261886"/>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F3917-F8D1-F3C1-6FF3-86AF15377B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5301DAA-04F4-AC45-B59D-72CA9FA2B44E}"/>
              </a:ext>
            </a:extLst>
          </p:cNvPr>
          <p:cNvSpPr>
            <a:spLocks noGrp="1"/>
          </p:cNvSpPr>
          <p:nvPr>
            <p:ph type="title"/>
          </p:nvPr>
        </p:nvSpPr>
        <p:spPr>
          <a:xfrm>
            <a:off x="598420" y="8174"/>
            <a:ext cx="7497365" cy="928528"/>
          </a:xfrm>
        </p:spPr>
        <p:txBody>
          <a:bodyPr/>
          <a:lstStyle/>
          <a:p>
            <a:r>
              <a:rPr lang="en-SG"/>
              <a:t>What do our repeat buyers actually spend their money on?</a:t>
            </a:r>
          </a:p>
        </p:txBody>
      </p:sp>
      <p:sp>
        <p:nvSpPr>
          <p:cNvPr id="8" name="Text Placeholder 3">
            <a:extLst>
              <a:ext uri="{FF2B5EF4-FFF2-40B4-BE49-F238E27FC236}">
                <a16:creationId xmlns:a16="http://schemas.microsoft.com/office/drawing/2014/main" id="{B055995E-657C-A75B-5892-005B5C362620}"/>
              </a:ext>
            </a:extLst>
          </p:cNvPr>
          <p:cNvSpPr txBox="1">
            <a:spLocks noGrp="1"/>
          </p:cNvSpPr>
          <p:nvPr>
            <p:ph type="body" idx="1"/>
          </p:nvPr>
        </p:nvSpPr>
        <p:spPr>
          <a:xfrm>
            <a:off x="6475515" y="1163940"/>
            <a:ext cx="2549912" cy="3385512"/>
          </a:xfrm>
          <a:prstGeom prst="rect">
            <a:avLst/>
          </a:prstGeom>
          <a:noFill/>
        </p:spPr>
        <p:txBody>
          <a:bodyPr wrap="square">
            <a:spAutoFit/>
          </a:bodyPr>
          <a:lstStyle/>
          <a:p>
            <a:pPr marL="285750" indent="-285750">
              <a:buFont typeface="Arial" panose="020B0604020202020204" pitchFamily="34" charset="0"/>
              <a:buChar char="•"/>
            </a:pPr>
            <a:r>
              <a:rPr lang="en-US">
                <a:solidFill>
                  <a:schemeClr val="tx1"/>
                </a:solidFill>
                <a:latin typeface="Karla" pitchFamily="2" charset="77"/>
              </a:rPr>
              <a:t>This shows that our loyal customers tend to spend their money </a:t>
            </a:r>
            <a:r>
              <a:rPr lang="en-US">
                <a:solidFill>
                  <a:schemeClr val="tx1"/>
                </a:solidFill>
                <a:highlight>
                  <a:srgbClr val="FFFF00"/>
                </a:highlight>
                <a:latin typeface="Karla" pitchFamily="2" charset="77"/>
              </a:rPr>
              <a:t>on home and lifestyle-related categories</a:t>
            </a:r>
            <a:r>
              <a:rPr lang="en-US">
                <a:solidFill>
                  <a:schemeClr val="tx1"/>
                </a:solidFill>
                <a:latin typeface="Karla" pitchFamily="2" charset="77"/>
              </a:rPr>
              <a:t> like </a:t>
            </a:r>
            <a:r>
              <a:rPr lang="en-US" b="1" u="sng">
                <a:solidFill>
                  <a:schemeClr val="tx2"/>
                </a:solidFill>
                <a:latin typeface="Karla" pitchFamily="2" charset="77"/>
              </a:rPr>
              <a:t>bed_bath_table</a:t>
            </a:r>
            <a:r>
              <a:rPr lang="en-US">
                <a:solidFill>
                  <a:schemeClr val="tx1"/>
                </a:solidFill>
                <a:latin typeface="Karla" pitchFamily="2" charset="77"/>
              </a:rPr>
              <a:t>, </a:t>
            </a:r>
            <a:r>
              <a:rPr lang="en-US" b="1" u="sng">
                <a:solidFill>
                  <a:schemeClr val="accent3">
                    <a:lumMod val="75000"/>
                  </a:schemeClr>
                </a:solidFill>
                <a:latin typeface="Karla" pitchFamily="2" charset="77"/>
              </a:rPr>
              <a:t>furniture_decor</a:t>
            </a:r>
            <a:r>
              <a:rPr lang="en-US">
                <a:solidFill>
                  <a:schemeClr val="tx1"/>
                </a:solidFill>
                <a:latin typeface="Karla" pitchFamily="2" charset="77"/>
              </a:rPr>
              <a:t>, </a:t>
            </a:r>
            <a:r>
              <a:rPr lang="en-US" b="1" u="sng">
                <a:solidFill>
                  <a:schemeClr val="accent5"/>
                </a:solidFill>
                <a:latin typeface="Karla" pitchFamily="2" charset="77"/>
              </a:rPr>
              <a:t>housewares</a:t>
            </a:r>
            <a:r>
              <a:rPr lang="en-US">
                <a:solidFill>
                  <a:schemeClr val="tx1"/>
                </a:solidFill>
                <a:latin typeface="Karla" pitchFamily="2" charset="77"/>
              </a:rPr>
              <a:t>. This indicates that customers are more likely to return when purchasing </a:t>
            </a:r>
            <a:r>
              <a:rPr lang="en-US">
                <a:solidFill>
                  <a:schemeClr val="tx1"/>
                </a:solidFill>
                <a:highlight>
                  <a:srgbClr val="FFFF00"/>
                </a:highlight>
                <a:latin typeface="Karla" pitchFamily="2" charset="77"/>
              </a:rPr>
              <a:t>home-related products.</a:t>
            </a:r>
          </a:p>
        </p:txBody>
      </p:sp>
      <p:pic>
        <p:nvPicPr>
          <p:cNvPr id="7" name="Picture 6">
            <a:extLst>
              <a:ext uri="{FF2B5EF4-FFF2-40B4-BE49-F238E27FC236}">
                <a16:creationId xmlns:a16="http://schemas.microsoft.com/office/drawing/2014/main" id="{BE6AA0C1-4EB9-0D3F-7614-0D2C6E0F2528}"/>
              </a:ext>
            </a:extLst>
          </p:cNvPr>
          <p:cNvPicPr>
            <a:picLocks noChangeAspect="1"/>
          </p:cNvPicPr>
          <p:nvPr/>
        </p:nvPicPr>
        <p:blipFill>
          <a:blip r:embed="rId2"/>
          <a:stretch>
            <a:fillRect/>
          </a:stretch>
        </p:blipFill>
        <p:spPr>
          <a:xfrm>
            <a:off x="230517" y="996614"/>
            <a:ext cx="6244998" cy="3720165"/>
          </a:xfrm>
          <a:prstGeom prst="rect">
            <a:avLst/>
          </a:prstGeom>
        </p:spPr>
      </p:pic>
    </p:spTree>
    <p:extLst>
      <p:ext uri="{BB962C8B-B14F-4D97-AF65-F5344CB8AC3E}">
        <p14:creationId xmlns:p14="http://schemas.microsoft.com/office/powerpoint/2010/main" val="1320850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F2C91-8DDB-E91B-A39B-B3E682B2CBD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2C3802D-E1BF-4AA4-2542-E4EA06AF571B}"/>
              </a:ext>
            </a:extLst>
          </p:cNvPr>
          <p:cNvSpPr>
            <a:spLocks noGrp="1"/>
          </p:cNvSpPr>
          <p:nvPr>
            <p:ph type="title"/>
          </p:nvPr>
        </p:nvSpPr>
        <p:spPr>
          <a:xfrm>
            <a:off x="598420" y="8174"/>
            <a:ext cx="7497365" cy="928528"/>
          </a:xfrm>
        </p:spPr>
        <p:txBody>
          <a:bodyPr/>
          <a:lstStyle/>
          <a:p>
            <a:r>
              <a:rPr lang="en-SG"/>
              <a:t>What do our repeat buyers actually spend their money on?</a:t>
            </a:r>
          </a:p>
        </p:txBody>
      </p:sp>
      <p:sp>
        <p:nvSpPr>
          <p:cNvPr id="8" name="Text Placeholder 3">
            <a:extLst>
              <a:ext uri="{FF2B5EF4-FFF2-40B4-BE49-F238E27FC236}">
                <a16:creationId xmlns:a16="http://schemas.microsoft.com/office/drawing/2014/main" id="{C910EC23-2144-8758-FCCD-952D22A42B3E}"/>
              </a:ext>
            </a:extLst>
          </p:cNvPr>
          <p:cNvSpPr txBox="1">
            <a:spLocks noGrp="1"/>
          </p:cNvSpPr>
          <p:nvPr>
            <p:ph type="body" idx="1"/>
          </p:nvPr>
        </p:nvSpPr>
        <p:spPr>
          <a:xfrm>
            <a:off x="6594088" y="1371436"/>
            <a:ext cx="2549912" cy="2400627"/>
          </a:xfrm>
          <a:prstGeom prst="rect">
            <a:avLst/>
          </a:prstGeom>
          <a:noFill/>
        </p:spPr>
        <p:txBody>
          <a:bodyPr wrap="square">
            <a:spAutoFit/>
          </a:bodyPr>
          <a:lstStyle/>
          <a:p>
            <a:pPr marL="285750" indent="-285750">
              <a:buFont typeface="Arial" panose="020B0604020202020204" pitchFamily="34" charset="0"/>
              <a:buChar char="•"/>
            </a:pPr>
            <a:r>
              <a:rPr lang="en-US">
                <a:solidFill>
                  <a:schemeClr val="tx1"/>
                </a:solidFill>
                <a:latin typeface="Karla" pitchFamily="2" charset="77"/>
              </a:rPr>
              <a:t>Which can be reflected on the top 10 product categories generating the highest revenue, showing that repeat buyers have an impact on the revenue generated.</a:t>
            </a:r>
          </a:p>
        </p:txBody>
      </p:sp>
      <p:pic>
        <p:nvPicPr>
          <p:cNvPr id="4" name="Picture 3">
            <a:extLst>
              <a:ext uri="{FF2B5EF4-FFF2-40B4-BE49-F238E27FC236}">
                <a16:creationId xmlns:a16="http://schemas.microsoft.com/office/drawing/2014/main" id="{14657AAF-656F-40EC-F912-344BA83A6922}"/>
              </a:ext>
            </a:extLst>
          </p:cNvPr>
          <p:cNvPicPr>
            <a:picLocks noChangeAspect="1"/>
          </p:cNvPicPr>
          <p:nvPr/>
        </p:nvPicPr>
        <p:blipFill>
          <a:blip r:embed="rId2"/>
          <a:stretch>
            <a:fillRect/>
          </a:stretch>
        </p:blipFill>
        <p:spPr>
          <a:xfrm>
            <a:off x="453104" y="1003836"/>
            <a:ext cx="6220531" cy="3705720"/>
          </a:xfrm>
          <a:prstGeom prst="rect">
            <a:avLst/>
          </a:prstGeom>
        </p:spPr>
      </p:pic>
    </p:spTree>
    <p:extLst>
      <p:ext uri="{BB962C8B-B14F-4D97-AF65-F5344CB8AC3E}">
        <p14:creationId xmlns:p14="http://schemas.microsoft.com/office/powerpoint/2010/main" val="472357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E6C07F-6562-2B67-4D45-ACD45A489C5C}"/>
              </a:ext>
            </a:extLst>
          </p:cNvPr>
          <p:cNvSpPr>
            <a:spLocks noGrp="1"/>
          </p:cNvSpPr>
          <p:nvPr>
            <p:ph type="title"/>
          </p:nvPr>
        </p:nvSpPr>
        <p:spPr>
          <a:xfrm>
            <a:off x="497071" y="25879"/>
            <a:ext cx="8424000" cy="1017725"/>
          </a:xfrm>
        </p:spPr>
        <p:txBody>
          <a:bodyPr/>
          <a:lstStyle/>
          <a:p>
            <a:r>
              <a:rPr lang="en-US"/>
              <a:t>Do Buyers Repurchase More Frequently for Cheaper or Expensive Products?</a:t>
            </a:r>
            <a:endParaRPr lang="en-SG"/>
          </a:p>
        </p:txBody>
      </p:sp>
      <p:pic>
        <p:nvPicPr>
          <p:cNvPr id="5" name="Picture 4">
            <a:extLst>
              <a:ext uri="{FF2B5EF4-FFF2-40B4-BE49-F238E27FC236}">
                <a16:creationId xmlns:a16="http://schemas.microsoft.com/office/drawing/2014/main" id="{72943A23-2439-1ED1-87EE-BE05300B5BDC}"/>
              </a:ext>
            </a:extLst>
          </p:cNvPr>
          <p:cNvPicPr>
            <a:picLocks noChangeAspect="1"/>
          </p:cNvPicPr>
          <p:nvPr/>
        </p:nvPicPr>
        <p:blipFill>
          <a:blip r:embed="rId2"/>
          <a:stretch>
            <a:fillRect/>
          </a:stretch>
        </p:blipFill>
        <p:spPr>
          <a:xfrm>
            <a:off x="497071" y="1017725"/>
            <a:ext cx="6364645" cy="3795260"/>
          </a:xfrm>
          <a:prstGeom prst="rect">
            <a:avLst/>
          </a:prstGeom>
        </p:spPr>
      </p:pic>
      <p:sp>
        <p:nvSpPr>
          <p:cNvPr id="6" name="TextBox 5">
            <a:extLst>
              <a:ext uri="{FF2B5EF4-FFF2-40B4-BE49-F238E27FC236}">
                <a16:creationId xmlns:a16="http://schemas.microsoft.com/office/drawing/2014/main" id="{0724E575-1397-E894-1BDF-CA7612C0BE09}"/>
              </a:ext>
            </a:extLst>
          </p:cNvPr>
          <p:cNvSpPr txBox="1"/>
          <p:nvPr/>
        </p:nvSpPr>
        <p:spPr>
          <a:xfrm>
            <a:off x="6861716" y="1484194"/>
            <a:ext cx="1988155" cy="2862322"/>
          </a:xfrm>
          <a:prstGeom prst="rect">
            <a:avLst/>
          </a:prstGeom>
          <a:noFill/>
        </p:spPr>
        <p:txBody>
          <a:bodyPr wrap="square">
            <a:spAutoFit/>
          </a:bodyPr>
          <a:lstStyle/>
          <a:p>
            <a:pPr marL="285750" indent="-285750">
              <a:buFont typeface="Arial" panose="020B0604020202020204" pitchFamily="34" charset="0"/>
              <a:buChar char="•"/>
            </a:pPr>
            <a:r>
              <a:rPr lang="en-US" sz="1800">
                <a:solidFill>
                  <a:schemeClr val="tx1"/>
                </a:solidFill>
                <a:latin typeface="Karla" pitchFamily="2" charset="77"/>
              </a:rPr>
              <a:t>As shown in the graph, you can see the </a:t>
            </a:r>
            <a:r>
              <a:rPr lang="en-US" sz="1800" b="1">
                <a:solidFill>
                  <a:srgbClr val="FF0000"/>
                </a:solidFill>
                <a:latin typeface="Karla" pitchFamily="2" charset="77"/>
              </a:rPr>
              <a:t>steady decline</a:t>
            </a:r>
            <a:r>
              <a:rPr lang="en-US" sz="1800">
                <a:solidFill>
                  <a:schemeClr val="tx1"/>
                </a:solidFill>
                <a:latin typeface="Karla" pitchFamily="2" charset="77"/>
              </a:rPr>
              <a:t> of repeated buyers as the price range of the product increase.</a:t>
            </a:r>
          </a:p>
        </p:txBody>
      </p:sp>
    </p:spTree>
    <p:extLst>
      <p:ext uri="{BB962C8B-B14F-4D97-AF65-F5344CB8AC3E}">
        <p14:creationId xmlns:p14="http://schemas.microsoft.com/office/powerpoint/2010/main" val="768205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FD73B-C69C-56E9-FC94-8480E65B350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C32562-50AB-047E-6530-AE141126AA04}"/>
              </a:ext>
            </a:extLst>
          </p:cNvPr>
          <p:cNvSpPr>
            <a:spLocks noGrp="1"/>
          </p:cNvSpPr>
          <p:nvPr>
            <p:ph type="title"/>
          </p:nvPr>
        </p:nvSpPr>
        <p:spPr>
          <a:xfrm>
            <a:off x="601053" y="-1"/>
            <a:ext cx="7081292" cy="1017725"/>
          </a:xfrm>
        </p:spPr>
        <p:txBody>
          <a:bodyPr/>
          <a:lstStyle/>
          <a:p>
            <a:r>
              <a:rPr lang="en-US"/>
              <a:t>Do Payment Methods Influence Repeat Buyer Rates?</a:t>
            </a:r>
            <a:endParaRPr lang="en-SG"/>
          </a:p>
        </p:txBody>
      </p:sp>
      <p:sp>
        <p:nvSpPr>
          <p:cNvPr id="6" name="TextBox 5">
            <a:extLst>
              <a:ext uri="{FF2B5EF4-FFF2-40B4-BE49-F238E27FC236}">
                <a16:creationId xmlns:a16="http://schemas.microsoft.com/office/drawing/2014/main" id="{E73ECF43-EC1A-088E-FBC4-7DF506430115}"/>
              </a:ext>
            </a:extLst>
          </p:cNvPr>
          <p:cNvSpPr txBox="1"/>
          <p:nvPr/>
        </p:nvSpPr>
        <p:spPr>
          <a:xfrm>
            <a:off x="6767985" y="1407994"/>
            <a:ext cx="2282284" cy="2800767"/>
          </a:xfrm>
          <a:prstGeom prst="rect">
            <a:avLst/>
          </a:prstGeom>
          <a:noFill/>
        </p:spPr>
        <p:txBody>
          <a:bodyPr wrap="square">
            <a:spAutoFit/>
          </a:bodyPr>
          <a:lstStyle/>
          <a:p>
            <a:pPr marL="285750" indent="-285750">
              <a:buFont typeface="Arial" panose="020B0604020202020204" pitchFamily="34" charset="0"/>
              <a:buChar char="•"/>
            </a:pPr>
            <a:r>
              <a:rPr lang="en-US" sz="1600">
                <a:solidFill>
                  <a:schemeClr val="tx1"/>
                </a:solidFill>
                <a:latin typeface="Karla" pitchFamily="2" charset="77"/>
              </a:rPr>
              <a:t>As shown in the graph, majority of repeat buyers prefer using </a:t>
            </a:r>
            <a:r>
              <a:rPr lang="en-US" sz="1600" b="1" u="sng">
                <a:solidFill>
                  <a:srgbClr val="FF0000"/>
                </a:solidFill>
                <a:latin typeface="Karla" pitchFamily="2" charset="77"/>
              </a:rPr>
              <a:t>vouchers</a:t>
            </a:r>
            <a:r>
              <a:rPr lang="en-US" sz="1600">
                <a:solidFill>
                  <a:schemeClr val="tx1"/>
                </a:solidFill>
                <a:latin typeface="Karla" pitchFamily="2" charset="77"/>
              </a:rPr>
              <a:t> as a payment type.</a:t>
            </a:r>
          </a:p>
          <a:p>
            <a:pPr marL="285750" indent="-285750">
              <a:buFont typeface="Arial" panose="020B0604020202020204" pitchFamily="34" charset="0"/>
              <a:buChar char="•"/>
            </a:pPr>
            <a:r>
              <a:rPr lang="en-US" sz="1600">
                <a:solidFill>
                  <a:schemeClr val="tx1"/>
                </a:solidFill>
                <a:latin typeface="Karla" pitchFamily="2" charset="77"/>
              </a:rPr>
              <a:t>This indicates that </a:t>
            </a:r>
            <a:r>
              <a:rPr lang="en-US" sz="1600">
                <a:solidFill>
                  <a:schemeClr val="tx1"/>
                </a:solidFill>
                <a:highlight>
                  <a:srgbClr val="FFFF00"/>
                </a:highlight>
                <a:latin typeface="Karla" pitchFamily="2" charset="77"/>
              </a:rPr>
              <a:t>discount-driven incentives</a:t>
            </a:r>
            <a:r>
              <a:rPr lang="en-US" sz="1600">
                <a:solidFill>
                  <a:schemeClr val="tx1"/>
                </a:solidFill>
                <a:latin typeface="Karla" pitchFamily="2" charset="77"/>
              </a:rPr>
              <a:t> can encourage repeat purchases.</a:t>
            </a:r>
          </a:p>
        </p:txBody>
      </p:sp>
      <p:pic>
        <p:nvPicPr>
          <p:cNvPr id="4" name="Picture 3">
            <a:extLst>
              <a:ext uri="{FF2B5EF4-FFF2-40B4-BE49-F238E27FC236}">
                <a16:creationId xmlns:a16="http://schemas.microsoft.com/office/drawing/2014/main" id="{86BC6111-3D30-35F7-8643-2729DE27358F}"/>
              </a:ext>
            </a:extLst>
          </p:cNvPr>
          <p:cNvPicPr>
            <a:picLocks noChangeAspect="1"/>
          </p:cNvPicPr>
          <p:nvPr/>
        </p:nvPicPr>
        <p:blipFill>
          <a:blip r:embed="rId2"/>
          <a:stretch>
            <a:fillRect/>
          </a:stretch>
        </p:blipFill>
        <p:spPr>
          <a:xfrm>
            <a:off x="601053" y="1017724"/>
            <a:ext cx="6166932" cy="3848650"/>
          </a:xfrm>
          <a:prstGeom prst="rect">
            <a:avLst/>
          </a:prstGeom>
        </p:spPr>
      </p:pic>
    </p:spTree>
    <p:extLst>
      <p:ext uri="{BB962C8B-B14F-4D97-AF65-F5344CB8AC3E}">
        <p14:creationId xmlns:p14="http://schemas.microsoft.com/office/powerpoint/2010/main" val="410192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0AA76-8850-4D67-7E2B-59EC0B096DD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A810BC7-812B-09A0-140D-8EF553C78456}"/>
              </a:ext>
            </a:extLst>
          </p:cNvPr>
          <p:cNvSpPr>
            <a:spLocks noGrp="1"/>
          </p:cNvSpPr>
          <p:nvPr>
            <p:ph type="title"/>
          </p:nvPr>
        </p:nvSpPr>
        <p:spPr>
          <a:xfrm>
            <a:off x="521794" y="-1"/>
            <a:ext cx="8622206" cy="1017725"/>
          </a:xfrm>
        </p:spPr>
        <p:txBody>
          <a:bodyPr/>
          <a:lstStyle/>
          <a:p>
            <a:r>
              <a:rPr lang="en-US"/>
              <a:t>Do Payment Method Preferences Differ Between One-Time and Repeat Buyers?</a:t>
            </a:r>
            <a:endParaRPr lang="en-SG"/>
          </a:p>
        </p:txBody>
      </p:sp>
      <p:sp>
        <p:nvSpPr>
          <p:cNvPr id="6" name="TextBox 5">
            <a:extLst>
              <a:ext uri="{FF2B5EF4-FFF2-40B4-BE49-F238E27FC236}">
                <a16:creationId xmlns:a16="http://schemas.microsoft.com/office/drawing/2014/main" id="{F9A628F4-2C05-D33B-FE91-E5D321A3BE50}"/>
              </a:ext>
            </a:extLst>
          </p:cNvPr>
          <p:cNvSpPr txBox="1"/>
          <p:nvPr/>
        </p:nvSpPr>
        <p:spPr>
          <a:xfrm>
            <a:off x="6861716" y="1129594"/>
            <a:ext cx="1988155" cy="3539430"/>
          </a:xfrm>
          <a:prstGeom prst="rect">
            <a:avLst/>
          </a:prstGeom>
          <a:noFill/>
        </p:spPr>
        <p:txBody>
          <a:bodyPr wrap="square">
            <a:spAutoFit/>
          </a:bodyPr>
          <a:lstStyle/>
          <a:p>
            <a:pPr marL="285750" indent="-285750">
              <a:buFont typeface="Arial" panose="020B0604020202020204" pitchFamily="34" charset="0"/>
              <a:buChar char="•"/>
            </a:pPr>
            <a:r>
              <a:rPr lang="en-US" sz="1600" b="1" u="sng">
                <a:solidFill>
                  <a:srgbClr val="FF0000"/>
                </a:solidFill>
                <a:latin typeface="Karla" pitchFamily="2" charset="77"/>
              </a:rPr>
              <a:t>Voucher usage </a:t>
            </a:r>
            <a:r>
              <a:rPr lang="en-US" sz="1600">
                <a:solidFill>
                  <a:schemeClr val="tx1"/>
                </a:solidFill>
                <a:latin typeface="Karla" pitchFamily="2" charset="77"/>
              </a:rPr>
              <a:t>stand out between repeat buyers and one-time buyers. Reinforcing its </a:t>
            </a:r>
            <a:r>
              <a:rPr lang="en-US" sz="1600">
                <a:solidFill>
                  <a:schemeClr val="tx1"/>
                </a:solidFill>
                <a:highlight>
                  <a:srgbClr val="FFFF00"/>
                </a:highlight>
                <a:latin typeface="Karla" pitchFamily="2" charset="77"/>
              </a:rPr>
              <a:t>role in customer loyalty. </a:t>
            </a:r>
            <a:r>
              <a:rPr lang="en-US" sz="1600">
                <a:solidFill>
                  <a:schemeClr val="tx1"/>
                </a:solidFill>
                <a:latin typeface="Karla" pitchFamily="2" charset="77"/>
              </a:rPr>
              <a:t>This means that vouchers could potentially help </a:t>
            </a:r>
            <a:r>
              <a:rPr lang="en-US" sz="1600" b="1">
                <a:solidFill>
                  <a:srgbClr val="FF0000"/>
                </a:solidFill>
                <a:latin typeface="Karla" pitchFamily="2" charset="77"/>
              </a:rPr>
              <a:t>convert one-time buyers to repeat buyers.</a:t>
            </a:r>
          </a:p>
        </p:txBody>
      </p:sp>
      <p:pic>
        <p:nvPicPr>
          <p:cNvPr id="4" name="Picture 3">
            <a:extLst>
              <a:ext uri="{FF2B5EF4-FFF2-40B4-BE49-F238E27FC236}">
                <a16:creationId xmlns:a16="http://schemas.microsoft.com/office/drawing/2014/main" id="{C2C745C3-AC95-0719-774C-2BAFC5A96C04}"/>
              </a:ext>
            </a:extLst>
          </p:cNvPr>
          <p:cNvPicPr>
            <a:picLocks noChangeAspect="1"/>
          </p:cNvPicPr>
          <p:nvPr/>
        </p:nvPicPr>
        <p:blipFill>
          <a:blip r:embed="rId2"/>
          <a:stretch>
            <a:fillRect/>
          </a:stretch>
        </p:blipFill>
        <p:spPr>
          <a:xfrm>
            <a:off x="521794" y="1017724"/>
            <a:ext cx="6339922" cy="3763170"/>
          </a:xfrm>
          <a:prstGeom prst="rect">
            <a:avLst/>
          </a:prstGeom>
        </p:spPr>
      </p:pic>
    </p:spTree>
    <p:extLst>
      <p:ext uri="{BB962C8B-B14F-4D97-AF65-F5344CB8AC3E}">
        <p14:creationId xmlns:p14="http://schemas.microsoft.com/office/powerpoint/2010/main" val="3915872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81945-0654-8472-C1A5-502D8F39B79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9FAE85-08F9-58DD-34C6-45541C9B6805}"/>
              </a:ext>
            </a:extLst>
          </p:cNvPr>
          <p:cNvSpPr>
            <a:spLocks noGrp="1"/>
          </p:cNvSpPr>
          <p:nvPr>
            <p:ph type="title"/>
          </p:nvPr>
        </p:nvSpPr>
        <p:spPr>
          <a:xfrm>
            <a:off x="2546897" y="256308"/>
            <a:ext cx="4050206" cy="630383"/>
          </a:xfrm>
        </p:spPr>
        <p:txBody>
          <a:bodyPr/>
          <a:lstStyle/>
          <a:p>
            <a:r>
              <a:rPr lang="en-SG"/>
              <a:t>Insights Summary</a:t>
            </a:r>
          </a:p>
        </p:txBody>
      </p:sp>
      <p:sp>
        <p:nvSpPr>
          <p:cNvPr id="6" name="TextBox 5">
            <a:extLst>
              <a:ext uri="{FF2B5EF4-FFF2-40B4-BE49-F238E27FC236}">
                <a16:creationId xmlns:a16="http://schemas.microsoft.com/office/drawing/2014/main" id="{D3457295-A22B-B9AC-1474-2CA1C24F95C5}"/>
              </a:ext>
            </a:extLst>
          </p:cNvPr>
          <p:cNvSpPr txBox="1"/>
          <p:nvPr/>
        </p:nvSpPr>
        <p:spPr>
          <a:xfrm>
            <a:off x="683433" y="1048256"/>
            <a:ext cx="8460567" cy="2554545"/>
          </a:xfrm>
          <a:prstGeom prst="rect">
            <a:avLst/>
          </a:prstGeom>
          <a:noFill/>
        </p:spPr>
        <p:txBody>
          <a:bodyPr wrap="square">
            <a:spAutoFit/>
          </a:bodyPr>
          <a:lstStyle/>
          <a:p>
            <a:r>
              <a:rPr lang="en-US" sz="1600"/>
              <a:t>To encourage more repeat purchases, </a:t>
            </a:r>
            <a:r>
              <a:rPr lang="en-US" sz="1600" err="1"/>
              <a:t>Olist</a:t>
            </a:r>
            <a:r>
              <a:rPr lang="en-US" sz="1600"/>
              <a:t> should focus on two key areas:</a:t>
            </a:r>
          </a:p>
          <a:p>
            <a:pPr marL="285750" indent="-285750">
              <a:buFont typeface="Arial" panose="020B0604020202020204" pitchFamily="34" charset="0"/>
              <a:buChar char="•"/>
            </a:pPr>
            <a:r>
              <a:rPr lang="en-US" sz="1600"/>
              <a:t>Delivery Consistency</a:t>
            </a:r>
          </a:p>
          <a:p>
            <a:pPr marL="285750" indent="-285750">
              <a:buFont typeface="Arial" panose="020B0604020202020204" pitchFamily="34" charset="0"/>
              <a:buChar char="•"/>
            </a:pPr>
            <a:r>
              <a:rPr lang="en-US" sz="1600"/>
              <a:t>Incentive Programs</a:t>
            </a:r>
          </a:p>
          <a:p>
            <a:pPr marL="285750" indent="-285750">
              <a:buFont typeface="Arial" panose="020B0604020202020204" pitchFamily="34" charset="0"/>
              <a:buChar char="•"/>
            </a:pPr>
            <a:endParaRPr lang="en-US" sz="1600"/>
          </a:p>
          <a:p>
            <a:pPr marL="342900" indent="-342900">
              <a:buFont typeface="+mj-lt"/>
              <a:buAutoNum type="arabicParenR"/>
            </a:pPr>
            <a:r>
              <a:rPr lang="en-US" sz="1600">
                <a:solidFill>
                  <a:srgbClr val="FF0000"/>
                </a:solidFill>
              </a:rPr>
              <a:t>Ensuring faster and more reliable delivery times.</a:t>
            </a:r>
          </a:p>
          <a:p>
            <a:pPr marL="342900" indent="-342900">
              <a:buFont typeface="+mj-lt"/>
              <a:buAutoNum type="arabicParenR"/>
            </a:pPr>
            <a:r>
              <a:rPr lang="en-US" sz="1600">
                <a:solidFill>
                  <a:srgbClr val="FF0000"/>
                </a:solidFill>
              </a:rPr>
              <a:t>Offering vouchers or discount incentives</a:t>
            </a:r>
            <a:r>
              <a:rPr lang="en-US" sz="1600"/>
              <a:t>. </a:t>
            </a:r>
          </a:p>
          <a:p>
            <a:pPr marL="342900" indent="-342900">
              <a:buFont typeface="+mj-lt"/>
              <a:buAutoNum type="arabicParenR"/>
            </a:pPr>
            <a:r>
              <a:rPr lang="en-US" sz="1600"/>
              <a:t>Provide added value </a:t>
            </a:r>
            <a:r>
              <a:rPr lang="en-US" sz="1600">
                <a:solidFill>
                  <a:srgbClr val="FF0000"/>
                </a:solidFill>
              </a:rPr>
              <a:t>through extended warranties or complementary accessories.</a:t>
            </a:r>
          </a:p>
          <a:p>
            <a:br>
              <a:rPr lang="en-US" sz="1600"/>
            </a:br>
            <a:r>
              <a:rPr lang="en-US" sz="1600"/>
              <a:t>These benefits can help </a:t>
            </a:r>
            <a:r>
              <a:rPr lang="en-US" sz="1600" b="1" u="sng">
                <a:solidFill>
                  <a:schemeClr val="tx1"/>
                </a:solidFill>
              </a:rPr>
              <a:t>build trust and justify repeat purchases in higher price segments,</a:t>
            </a:r>
            <a:r>
              <a:rPr lang="en-US" sz="1600">
                <a:solidFill>
                  <a:schemeClr val="tx1"/>
                </a:solidFill>
              </a:rPr>
              <a:t> potentially increasing the chances of re-purchases.</a:t>
            </a:r>
            <a:endParaRPr lang="en-US" sz="1600">
              <a:solidFill>
                <a:schemeClr val="tx1"/>
              </a:solidFill>
              <a:latin typeface="Karla" pitchFamily="2" charset="77"/>
            </a:endParaRPr>
          </a:p>
        </p:txBody>
      </p:sp>
    </p:spTree>
    <p:extLst>
      <p:ext uri="{BB962C8B-B14F-4D97-AF65-F5344CB8AC3E}">
        <p14:creationId xmlns:p14="http://schemas.microsoft.com/office/powerpoint/2010/main" val="1198306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0">
          <a:extLst>
            <a:ext uri="{FF2B5EF4-FFF2-40B4-BE49-F238E27FC236}">
              <a16:creationId xmlns:a16="http://schemas.microsoft.com/office/drawing/2014/main" id="{9E1CE98E-51C8-01A3-AA79-EF077125EAFB}"/>
            </a:ext>
          </a:extLst>
        </p:cNvPr>
        <p:cNvGrpSpPr/>
        <p:nvPr/>
      </p:nvGrpSpPr>
      <p:grpSpPr>
        <a:xfrm>
          <a:off x="0" y="0"/>
          <a:ext cx="0" cy="0"/>
          <a:chOff x="0" y="0"/>
          <a:chExt cx="0" cy="0"/>
        </a:xfrm>
      </p:grpSpPr>
      <p:sp>
        <p:nvSpPr>
          <p:cNvPr id="631" name="Google Shape;631;p35">
            <a:extLst>
              <a:ext uri="{FF2B5EF4-FFF2-40B4-BE49-F238E27FC236}">
                <a16:creationId xmlns:a16="http://schemas.microsoft.com/office/drawing/2014/main" id="{CDB5497A-9D4F-DB8B-5A9D-7FEF09D0257B}"/>
              </a:ext>
            </a:extLst>
          </p:cNvPr>
          <p:cNvSpPr txBox="1">
            <a:spLocks noGrp="1"/>
          </p:cNvSpPr>
          <p:nvPr>
            <p:ph type="title"/>
          </p:nvPr>
        </p:nvSpPr>
        <p:spPr>
          <a:xfrm>
            <a:off x="1058325" y="2105655"/>
            <a:ext cx="3984000" cy="114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noProof="0"/>
              <a:t>Model Training</a:t>
            </a:r>
          </a:p>
        </p:txBody>
      </p:sp>
      <p:sp>
        <p:nvSpPr>
          <p:cNvPr id="633" name="Google Shape;633;p35">
            <a:extLst>
              <a:ext uri="{FF2B5EF4-FFF2-40B4-BE49-F238E27FC236}">
                <a16:creationId xmlns:a16="http://schemas.microsoft.com/office/drawing/2014/main" id="{A509E508-9C96-CD4D-39DF-CA49E94CD368}"/>
              </a:ext>
            </a:extLst>
          </p:cNvPr>
          <p:cNvSpPr txBox="1">
            <a:spLocks noGrp="1"/>
          </p:cNvSpPr>
          <p:nvPr>
            <p:ph type="title" idx="2"/>
          </p:nvPr>
        </p:nvSpPr>
        <p:spPr>
          <a:xfrm>
            <a:off x="3818025" y="1110299"/>
            <a:ext cx="1224300" cy="8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noProof="0"/>
              <a:t>03</a:t>
            </a:r>
          </a:p>
        </p:txBody>
      </p:sp>
      <p:grpSp>
        <p:nvGrpSpPr>
          <p:cNvPr id="634" name="Google Shape;634;p35">
            <a:extLst>
              <a:ext uri="{FF2B5EF4-FFF2-40B4-BE49-F238E27FC236}">
                <a16:creationId xmlns:a16="http://schemas.microsoft.com/office/drawing/2014/main" id="{6776EE59-844F-787D-45EE-08A61B92B458}"/>
              </a:ext>
            </a:extLst>
          </p:cNvPr>
          <p:cNvGrpSpPr/>
          <p:nvPr/>
        </p:nvGrpSpPr>
        <p:grpSpPr>
          <a:xfrm>
            <a:off x="5461953" y="522238"/>
            <a:ext cx="2250831" cy="3661147"/>
            <a:chOff x="5401837" y="470183"/>
            <a:chExt cx="2068777" cy="3107670"/>
          </a:xfrm>
        </p:grpSpPr>
        <p:sp>
          <p:nvSpPr>
            <p:cNvPr id="635" name="Google Shape;635;p35">
              <a:extLst>
                <a:ext uri="{FF2B5EF4-FFF2-40B4-BE49-F238E27FC236}">
                  <a16:creationId xmlns:a16="http://schemas.microsoft.com/office/drawing/2014/main" id="{7A72C113-2753-57EB-8716-45F8C82176BA}"/>
                </a:ext>
              </a:extLst>
            </p:cNvPr>
            <p:cNvSpPr/>
            <p:nvPr/>
          </p:nvSpPr>
          <p:spPr>
            <a:xfrm>
              <a:off x="5434958" y="504094"/>
              <a:ext cx="2024567" cy="3020998"/>
            </a:xfrm>
            <a:custGeom>
              <a:avLst/>
              <a:gdLst/>
              <a:ahLst/>
              <a:cxnLst/>
              <a:rect l="l" t="t" r="r" b="b"/>
              <a:pathLst>
                <a:path w="26835" h="46950" extrusionOk="0">
                  <a:moveTo>
                    <a:pt x="1" y="0"/>
                  </a:moveTo>
                  <a:lnTo>
                    <a:pt x="1" y="46949"/>
                  </a:lnTo>
                  <a:lnTo>
                    <a:pt x="26835" y="46949"/>
                  </a:lnTo>
                  <a:lnTo>
                    <a:pt x="26835" y="0"/>
                  </a:lnTo>
                  <a:close/>
                </a:path>
              </a:pathLst>
            </a:custGeom>
            <a:solidFill>
              <a:srgbClr val="FFFFFF">
                <a:alpha val="62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36" name="Google Shape;636;p35">
              <a:extLst>
                <a:ext uri="{FF2B5EF4-FFF2-40B4-BE49-F238E27FC236}">
                  <a16:creationId xmlns:a16="http://schemas.microsoft.com/office/drawing/2014/main" id="{1ECB23CA-3EDD-4CD1-820E-E6366D438F7B}"/>
                </a:ext>
              </a:extLst>
            </p:cNvPr>
            <p:cNvSpPr/>
            <p:nvPr/>
          </p:nvSpPr>
          <p:spPr>
            <a:xfrm>
              <a:off x="5401837" y="470183"/>
              <a:ext cx="2068777" cy="3107670"/>
            </a:xfrm>
            <a:custGeom>
              <a:avLst/>
              <a:gdLst/>
              <a:ahLst/>
              <a:cxnLst/>
              <a:rect l="l" t="t" r="r" b="b"/>
              <a:pathLst>
                <a:path w="27421" h="48297" extrusionOk="0">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637" name="Google Shape;637;p35">
            <a:extLst>
              <a:ext uri="{FF2B5EF4-FFF2-40B4-BE49-F238E27FC236}">
                <a16:creationId xmlns:a16="http://schemas.microsoft.com/office/drawing/2014/main" id="{7E799D84-05FA-52F6-B2CC-C969F855479E}"/>
              </a:ext>
            </a:extLst>
          </p:cNvPr>
          <p:cNvGrpSpPr/>
          <p:nvPr/>
        </p:nvGrpSpPr>
        <p:grpSpPr>
          <a:xfrm>
            <a:off x="248257" y="3385830"/>
            <a:ext cx="608847" cy="545541"/>
            <a:chOff x="248257" y="3385830"/>
            <a:chExt cx="608847" cy="545541"/>
          </a:xfrm>
        </p:grpSpPr>
        <p:sp>
          <p:nvSpPr>
            <p:cNvPr id="638" name="Google Shape;638;p35">
              <a:extLst>
                <a:ext uri="{FF2B5EF4-FFF2-40B4-BE49-F238E27FC236}">
                  <a16:creationId xmlns:a16="http://schemas.microsoft.com/office/drawing/2014/main" id="{FA831822-47C5-42F1-723D-AA40ACE53C0B}"/>
                </a:ext>
              </a:extLst>
            </p:cNvPr>
            <p:cNvSpPr/>
            <p:nvPr/>
          </p:nvSpPr>
          <p:spPr>
            <a:xfrm rot="2515456">
              <a:off x="248257" y="3385830"/>
              <a:ext cx="608847" cy="545541"/>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39" name="Google Shape;639;p35">
              <a:extLst>
                <a:ext uri="{FF2B5EF4-FFF2-40B4-BE49-F238E27FC236}">
                  <a16:creationId xmlns:a16="http://schemas.microsoft.com/office/drawing/2014/main" id="{3DEF9B49-8A72-C494-EE40-EA22F9DE590B}"/>
                </a:ext>
              </a:extLst>
            </p:cNvPr>
            <p:cNvSpPr/>
            <p:nvPr/>
          </p:nvSpPr>
          <p:spPr>
            <a:xfrm rot="1928159">
              <a:off x="470029" y="3511940"/>
              <a:ext cx="219096" cy="293318"/>
            </a:xfrm>
            <a:custGeom>
              <a:avLst/>
              <a:gdLst/>
              <a:ahLst/>
              <a:cxnLst/>
              <a:rect l="l" t="t" r="r" b="b"/>
              <a:pathLst>
                <a:path w="1172" h="1569" extrusionOk="0">
                  <a:moveTo>
                    <a:pt x="481" y="1"/>
                  </a:moveTo>
                  <a:cubicBezTo>
                    <a:pt x="473" y="1"/>
                    <a:pt x="469" y="2"/>
                    <a:pt x="469" y="2"/>
                  </a:cubicBezTo>
                  <a:lnTo>
                    <a:pt x="469" y="250"/>
                  </a:lnTo>
                  <a:lnTo>
                    <a:pt x="161" y="660"/>
                  </a:lnTo>
                  <a:lnTo>
                    <a:pt x="0" y="660"/>
                  </a:lnTo>
                  <a:lnTo>
                    <a:pt x="0" y="1480"/>
                  </a:lnTo>
                  <a:lnTo>
                    <a:pt x="249" y="1480"/>
                  </a:lnTo>
                  <a:cubicBezTo>
                    <a:pt x="249" y="1480"/>
                    <a:pt x="835" y="1568"/>
                    <a:pt x="937" y="1568"/>
                  </a:cubicBezTo>
                  <a:lnTo>
                    <a:pt x="996" y="1568"/>
                  </a:lnTo>
                  <a:cubicBezTo>
                    <a:pt x="1098" y="1539"/>
                    <a:pt x="1172" y="1422"/>
                    <a:pt x="1172" y="1319"/>
                  </a:cubicBezTo>
                  <a:cubicBezTo>
                    <a:pt x="1172" y="1070"/>
                    <a:pt x="1157" y="660"/>
                    <a:pt x="1142" y="616"/>
                  </a:cubicBezTo>
                  <a:cubicBezTo>
                    <a:pt x="1098" y="587"/>
                    <a:pt x="645" y="587"/>
                    <a:pt x="645" y="587"/>
                  </a:cubicBezTo>
                  <a:cubicBezTo>
                    <a:pt x="645" y="587"/>
                    <a:pt x="643" y="597"/>
                    <a:pt x="641" y="597"/>
                  </a:cubicBezTo>
                  <a:cubicBezTo>
                    <a:pt x="638" y="597"/>
                    <a:pt x="635" y="558"/>
                    <a:pt x="645" y="324"/>
                  </a:cubicBezTo>
                  <a:cubicBezTo>
                    <a:pt x="682" y="23"/>
                    <a:pt x="526" y="1"/>
                    <a:pt x="4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640" name="Google Shape;640;p35">
            <a:extLst>
              <a:ext uri="{FF2B5EF4-FFF2-40B4-BE49-F238E27FC236}">
                <a16:creationId xmlns:a16="http://schemas.microsoft.com/office/drawing/2014/main" id="{72CBC036-6546-E6AD-0E53-8E3E42C57B55}"/>
              </a:ext>
            </a:extLst>
          </p:cNvPr>
          <p:cNvGrpSpPr/>
          <p:nvPr/>
        </p:nvGrpSpPr>
        <p:grpSpPr>
          <a:xfrm>
            <a:off x="5378976" y="1196470"/>
            <a:ext cx="2416767" cy="3688690"/>
            <a:chOff x="8936226" y="1196470"/>
            <a:chExt cx="2416767" cy="3688690"/>
          </a:xfrm>
        </p:grpSpPr>
        <p:sp>
          <p:nvSpPr>
            <p:cNvPr id="641" name="Google Shape;641;p35">
              <a:extLst>
                <a:ext uri="{FF2B5EF4-FFF2-40B4-BE49-F238E27FC236}">
                  <a16:creationId xmlns:a16="http://schemas.microsoft.com/office/drawing/2014/main" id="{C7DDF7D9-2978-1C8E-376A-ED1A327FCB74}"/>
                </a:ext>
              </a:extLst>
            </p:cNvPr>
            <p:cNvSpPr/>
            <p:nvPr/>
          </p:nvSpPr>
          <p:spPr>
            <a:xfrm flipH="1">
              <a:off x="9621961" y="1803301"/>
              <a:ext cx="785363" cy="776526"/>
            </a:xfrm>
            <a:custGeom>
              <a:avLst/>
              <a:gdLst/>
              <a:ahLst/>
              <a:cxnLst/>
              <a:rect l="l" t="t" r="r" b="b"/>
              <a:pathLst>
                <a:path w="10043" h="9930" extrusionOk="0">
                  <a:moveTo>
                    <a:pt x="8464" y="0"/>
                  </a:moveTo>
                  <a:cubicBezTo>
                    <a:pt x="8007" y="0"/>
                    <a:pt x="7162" y="139"/>
                    <a:pt x="6427" y="1025"/>
                  </a:cubicBezTo>
                  <a:cubicBezTo>
                    <a:pt x="5358" y="2298"/>
                    <a:pt x="2430" y="5651"/>
                    <a:pt x="2167" y="6031"/>
                  </a:cubicBezTo>
                  <a:cubicBezTo>
                    <a:pt x="1918" y="6412"/>
                    <a:pt x="0" y="9149"/>
                    <a:pt x="1318" y="9852"/>
                  </a:cubicBezTo>
                  <a:cubicBezTo>
                    <a:pt x="1417" y="9905"/>
                    <a:pt x="1531" y="9930"/>
                    <a:pt x="1655" y="9930"/>
                  </a:cubicBezTo>
                  <a:cubicBezTo>
                    <a:pt x="3168" y="9930"/>
                    <a:pt x="6295" y="6265"/>
                    <a:pt x="6295" y="6265"/>
                  </a:cubicBezTo>
                  <a:lnTo>
                    <a:pt x="9809" y="1918"/>
                  </a:lnTo>
                  <a:cubicBezTo>
                    <a:pt x="9955" y="1727"/>
                    <a:pt x="10043" y="1493"/>
                    <a:pt x="10043" y="1259"/>
                  </a:cubicBezTo>
                  <a:cubicBezTo>
                    <a:pt x="10043" y="1039"/>
                    <a:pt x="9955" y="790"/>
                    <a:pt x="9677" y="615"/>
                  </a:cubicBezTo>
                  <a:cubicBezTo>
                    <a:pt x="9208" y="307"/>
                    <a:pt x="8798" y="29"/>
                    <a:pt x="8798" y="29"/>
                  </a:cubicBezTo>
                  <a:cubicBezTo>
                    <a:pt x="8798" y="29"/>
                    <a:pt x="8671" y="0"/>
                    <a:pt x="8464" y="0"/>
                  </a:cubicBezTo>
                  <a:close/>
                </a:path>
              </a:pathLst>
            </a:custGeom>
            <a:solidFill>
              <a:srgbClr val="BA6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42" name="Google Shape;642;p35">
              <a:extLst>
                <a:ext uri="{FF2B5EF4-FFF2-40B4-BE49-F238E27FC236}">
                  <a16:creationId xmlns:a16="http://schemas.microsoft.com/office/drawing/2014/main" id="{09EEA2BE-BFB8-C028-73F3-F655442C6006}"/>
                </a:ext>
              </a:extLst>
            </p:cNvPr>
            <p:cNvSpPr/>
            <p:nvPr/>
          </p:nvSpPr>
          <p:spPr>
            <a:xfrm flipH="1">
              <a:off x="9719244" y="1815813"/>
              <a:ext cx="99705" cy="194327"/>
            </a:xfrm>
            <a:custGeom>
              <a:avLst/>
              <a:gdLst/>
              <a:ahLst/>
              <a:cxnLst/>
              <a:rect l="l" t="t" r="r" b="b"/>
              <a:pathLst>
                <a:path w="1275" h="2485" extrusionOk="0">
                  <a:moveTo>
                    <a:pt x="1245" y="1"/>
                  </a:moveTo>
                  <a:cubicBezTo>
                    <a:pt x="1245" y="1"/>
                    <a:pt x="1216" y="74"/>
                    <a:pt x="1245" y="206"/>
                  </a:cubicBezTo>
                  <a:cubicBezTo>
                    <a:pt x="1245" y="323"/>
                    <a:pt x="1216" y="513"/>
                    <a:pt x="1216" y="733"/>
                  </a:cubicBezTo>
                  <a:cubicBezTo>
                    <a:pt x="1216" y="967"/>
                    <a:pt x="1201" y="1230"/>
                    <a:pt x="1201" y="1523"/>
                  </a:cubicBezTo>
                  <a:lnTo>
                    <a:pt x="1201" y="1977"/>
                  </a:lnTo>
                  <a:cubicBezTo>
                    <a:pt x="1187" y="2124"/>
                    <a:pt x="1143" y="2299"/>
                    <a:pt x="1026" y="2358"/>
                  </a:cubicBezTo>
                  <a:cubicBezTo>
                    <a:pt x="988" y="2378"/>
                    <a:pt x="949" y="2387"/>
                    <a:pt x="909" y="2387"/>
                  </a:cubicBezTo>
                  <a:cubicBezTo>
                    <a:pt x="808" y="2387"/>
                    <a:pt x="704" y="2329"/>
                    <a:pt x="630" y="2255"/>
                  </a:cubicBezTo>
                  <a:cubicBezTo>
                    <a:pt x="542" y="2138"/>
                    <a:pt x="484" y="1992"/>
                    <a:pt x="455" y="1845"/>
                  </a:cubicBezTo>
                  <a:cubicBezTo>
                    <a:pt x="381" y="1567"/>
                    <a:pt x="367" y="1304"/>
                    <a:pt x="308" y="1084"/>
                  </a:cubicBezTo>
                  <a:cubicBezTo>
                    <a:pt x="250" y="865"/>
                    <a:pt x="191" y="689"/>
                    <a:pt x="118" y="586"/>
                  </a:cubicBezTo>
                  <a:cubicBezTo>
                    <a:pt x="89" y="528"/>
                    <a:pt x="45" y="499"/>
                    <a:pt x="30" y="469"/>
                  </a:cubicBezTo>
                  <a:lnTo>
                    <a:pt x="1" y="440"/>
                  </a:lnTo>
                  <a:lnTo>
                    <a:pt x="1" y="440"/>
                  </a:lnTo>
                  <a:cubicBezTo>
                    <a:pt x="1" y="440"/>
                    <a:pt x="30" y="499"/>
                    <a:pt x="89" y="601"/>
                  </a:cubicBezTo>
                  <a:cubicBezTo>
                    <a:pt x="133" y="718"/>
                    <a:pt x="191" y="879"/>
                    <a:pt x="235" y="1099"/>
                  </a:cubicBezTo>
                  <a:cubicBezTo>
                    <a:pt x="264" y="1318"/>
                    <a:pt x="294" y="1567"/>
                    <a:pt x="367" y="1860"/>
                  </a:cubicBezTo>
                  <a:cubicBezTo>
                    <a:pt x="396" y="2006"/>
                    <a:pt x="455" y="2182"/>
                    <a:pt x="557" y="2299"/>
                  </a:cubicBezTo>
                  <a:cubicBezTo>
                    <a:pt x="643" y="2396"/>
                    <a:pt x="776" y="2485"/>
                    <a:pt x="910" y="2485"/>
                  </a:cubicBezTo>
                  <a:cubicBezTo>
                    <a:pt x="959" y="2485"/>
                    <a:pt x="1008" y="2473"/>
                    <a:pt x="1055" y="2446"/>
                  </a:cubicBezTo>
                  <a:cubicBezTo>
                    <a:pt x="1143" y="2402"/>
                    <a:pt x="1201" y="2328"/>
                    <a:pt x="1245" y="2226"/>
                  </a:cubicBezTo>
                  <a:cubicBezTo>
                    <a:pt x="1260" y="2138"/>
                    <a:pt x="1274" y="2050"/>
                    <a:pt x="1274" y="1977"/>
                  </a:cubicBezTo>
                  <a:lnTo>
                    <a:pt x="1274" y="1523"/>
                  </a:lnTo>
                  <a:lnTo>
                    <a:pt x="1274" y="733"/>
                  </a:lnTo>
                  <a:cubicBezTo>
                    <a:pt x="1260" y="513"/>
                    <a:pt x="1260" y="323"/>
                    <a:pt x="1260" y="206"/>
                  </a:cubicBezTo>
                  <a:cubicBezTo>
                    <a:pt x="1260" y="74"/>
                    <a:pt x="1245" y="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43" name="Google Shape;643;p35">
              <a:extLst>
                <a:ext uri="{FF2B5EF4-FFF2-40B4-BE49-F238E27FC236}">
                  <a16:creationId xmlns:a16="http://schemas.microsoft.com/office/drawing/2014/main" id="{69EC093D-D292-1003-3C96-DA5DE4E62AC3}"/>
                </a:ext>
              </a:extLst>
            </p:cNvPr>
            <p:cNvSpPr/>
            <p:nvPr/>
          </p:nvSpPr>
          <p:spPr>
            <a:xfrm flipH="1">
              <a:off x="9672324" y="1848891"/>
              <a:ext cx="55053" cy="118317"/>
            </a:xfrm>
            <a:custGeom>
              <a:avLst/>
              <a:gdLst/>
              <a:ahLst/>
              <a:cxnLst/>
              <a:rect l="l" t="t" r="r" b="b"/>
              <a:pathLst>
                <a:path w="704" h="1513" extrusionOk="0">
                  <a:moveTo>
                    <a:pt x="685" y="1"/>
                  </a:moveTo>
                  <a:cubicBezTo>
                    <a:pt x="652" y="1"/>
                    <a:pt x="550" y="354"/>
                    <a:pt x="367" y="749"/>
                  </a:cubicBezTo>
                  <a:cubicBezTo>
                    <a:pt x="177" y="1188"/>
                    <a:pt x="1" y="1496"/>
                    <a:pt x="16" y="1510"/>
                  </a:cubicBezTo>
                  <a:cubicBezTo>
                    <a:pt x="16" y="1512"/>
                    <a:pt x="17" y="1512"/>
                    <a:pt x="19" y="1512"/>
                  </a:cubicBezTo>
                  <a:cubicBezTo>
                    <a:pt x="52" y="1512"/>
                    <a:pt x="273" y="1226"/>
                    <a:pt x="455" y="807"/>
                  </a:cubicBezTo>
                  <a:cubicBezTo>
                    <a:pt x="660" y="383"/>
                    <a:pt x="704" y="2"/>
                    <a:pt x="689" y="2"/>
                  </a:cubicBezTo>
                  <a:cubicBezTo>
                    <a:pt x="688" y="1"/>
                    <a:pt x="687" y="1"/>
                    <a:pt x="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44" name="Google Shape;644;p35">
              <a:extLst>
                <a:ext uri="{FF2B5EF4-FFF2-40B4-BE49-F238E27FC236}">
                  <a16:creationId xmlns:a16="http://schemas.microsoft.com/office/drawing/2014/main" id="{5EB8C32D-663E-FC31-DFBC-41F4C2EFC4ED}"/>
                </a:ext>
              </a:extLst>
            </p:cNvPr>
            <p:cNvSpPr/>
            <p:nvPr/>
          </p:nvSpPr>
          <p:spPr>
            <a:xfrm flipH="1">
              <a:off x="9618523" y="1885645"/>
              <a:ext cx="105414" cy="98297"/>
            </a:xfrm>
            <a:custGeom>
              <a:avLst/>
              <a:gdLst/>
              <a:ahLst/>
              <a:cxnLst/>
              <a:rect l="l" t="t" r="r" b="b"/>
              <a:pathLst>
                <a:path w="1348" h="1257" extrusionOk="0">
                  <a:moveTo>
                    <a:pt x="1317" y="0"/>
                  </a:moveTo>
                  <a:cubicBezTo>
                    <a:pt x="1293" y="0"/>
                    <a:pt x="1004" y="376"/>
                    <a:pt x="660" y="835"/>
                  </a:cubicBezTo>
                  <a:cubicBezTo>
                    <a:pt x="586" y="952"/>
                    <a:pt x="499" y="1084"/>
                    <a:pt x="411" y="1128"/>
                  </a:cubicBezTo>
                  <a:cubicBezTo>
                    <a:pt x="358" y="1163"/>
                    <a:pt x="294" y="1183"/>
                    <a:pt x="235" y="1183"/>
                  </a:cubicBezTo>
                  <a:cubicBezTo>
                    <a:pt x="197" y="1183"/>
                    <a:pt x="162" y="1175"/>
                    <a:pt x="133" y="1157"/>
                  </a:cubicBezTo>
                  <a:cubicBezTo>
                    <a:pt x="74" y="1113"/>
                    <a:pt x="59" y="1026"/>
                    <a:pt x="74" y="982"/>
                  </a:cubicBezTo>
                  <a:cubicBezTo>
                    <a:pt x="103" y="938"/>
                    <a:pt x="118" y="908"/>
                    <a:pt x="118" y="908"/>
                  </a:cubicBezTo>
                  <a:lnTo>
                    <a:pt x="118" y="908"/>
                  </a:lnTo>
                  <a:cubicBezTo>
                    <a:pt x="118" y="908"/>
                    <a:pt x="74" y="908"/>
                    <a:pt x="45" y="967"/>
                  </a:cubicBezTo>
                  <a:cubicBezTo>
                    <a:pt x="30" y="1026"/>
                    <a:pt x="1" y="1113"/>
                    <a:pt x="103" y="1201"/>
                  </a:cubicBezTo>
                  <a:cubicBezTo>
                    <a:pt x="147" y="1238"/>
                    <a:pt x="206" y="1256"/>
                    <a:pt x="270" y="1256"/>
                  </a:cubicBezTo>
                  <a:cubicBezTo>
                    <a:pt x="334" y="1256"/>
                    <a:pt x="403" y="1238"/>
                    <a:pt x="469" y="1201"/>
                  </a:cubicBezTo>
                  <a:cubicBezTo>
                    <a:pt x="586" y="1143"/>
                    <a:pt x="660" y="1011"/>
                    <a:pt x="762" y="894"/>
                  </a:cubicBezTo>
                  <a:cubicBezTo>
                    <a:pt x="1084" y="425"/>
                    <a:pt x="1348" y="15"/>
                    <a:pt x="1318" y="1"/>
                  </a:cubicBezTo>
                  <a:cubicBezTo>
                    <a:pt x="1318" y="1"/>
                    <a:pt x="1318" y="0"/>
                    <a:pt x="1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45" name="Google Shape;645;p35">
              <a:extLst>
                <a:ext uri="{FF2B5EF4-FFF2-40B4-BE49-F238E27FC236}">
                  <a16:creationId xmlns:a16="http://schemas.microsoft.com/office/drawing/2014/main" id="{AB8E27A3-C34A-4CE2-9B1A-68CF8B454213}"/>
                </a:ext>
              </a:extLst>
            </p:cNvPr>
            <p:cNvSpPr/>
            <p:nvPr/>
          </p:nvSpPr>
          <p:spPr>
            <a:xfrm flipH="1">
              <a:off x="9793768" y="1895889"/>
              <a:ext cx="73273" cy="143419"/>
            </a:xfrm>
            <a:custGeom>
              <a:avLst/>
              <a:gdLst/>
              <a:ahLst/>
              <a:cxnLst/>
              <a:rect l="l" t="t" r="r" b="b"/>
              <a:pathLst>
                <a:path w="937" h="1834" extrusionOk="0">
                  <a:moveTo>
                    <a:pt x="922" y="1"/>
                  </a:moveTo>
                  <a:cubicBezTo>
                    <a:pt x="902" y="1"/>
                    <a:pt x="622" y="174"/>
                    <a:pt x="247" y="427"/>
                  </a:cubicBezTo>
                  <a:lnTo>
                    <a:pt x="247" y="427"/>
                  </a:lnTo>
                  <a:cubicBezTo>
                    <a:pt x="227" y="433"/>
                    <a:pt x="209" y="442"/>
                    <a:pt x="191" y="455"/>
                  </a:cubicBezTo>
                  <a:lnTo>
                    <a:pt x="250" y="529"/>
                  </a:lnTo>
                  <a:cubicBezTo>
                    <a:pt x="253" y="526"/>
                    <a:pt x="256" y="524"/>
                    <a:pt x="259" y="522"/>
                  </a:cubicBezTo>
                  <a:lnTo>
                    <a:pt x="259" y="522"/>
                  </a:lnTo>
                  <a:lnTo>
                    <a:pt x="264" y="529"/>
                  </a:lnTo>
                  <a:cubicBezTo>
                    <a:pt x="277" y="522"/>
                    <a:pt x="294" y="519"/>
                    <a:pt x="314" y="519"/>
                  </a:cubicBezTo>
                  <a:cubicBezTo>
                    <a:pt x="342" y="519"/>
                    <a:pt x="377" y="526"/>
                    <a:pt x="411" y="543"/>
                  </a:cubicBezTo>
                  <a:cubicBezTo>
                    <a:pt x="440" y="587"/>
                    <a:pt x="484" y="646"/>
                    <a:pt x="499" y="719"/>
                  </a:cubicBezTo>
                  <a:cubicBezTo>
                    <a:pt x="557" y="1056"/>
                    <a:pt x="411" y="1378"/>
                    <a:pt x="279" y="1553"/>
                  </a:cubicBezTo>
                  <a:cubicBezTo>
                    <a:pt x="133" y="1744"/>
                    <a:pt x="1" y="1817"/>
                    <a:pt x="30" y="1831"/>
                  </a:cubicBezTo>
                  <a:cubicBezTo>
                    <a:pt x="30" y="1833"/>
                    <a:pt x="31" y="1833"/>
                    <a:pt x="33" y="1833"/>
                  </a:cubicBezTo>
                  <a:cubicBezTo>
                    <a:pt x="54" y="1833"/>
                    <a:pt x="190" y="1756"/>
                    <a:pt x="338" y="1568"/>
                  </a:cubicBezTo>
                  <a:cubicBezTo>
                    <a:pt x="499" y="1392"/>
                    <a:pt x="645" y="1056"/>
                    <a:pt x="587" y="675"/>
                  </a:cubicBezTo>
                  <a:cubicBezTo>
                    <a:pt x="572" y="602"/>
                    <a:pt x="513" y="514"/>
                    <a:pt x="440" y="455"/>
                  </a:cubicBezTo>
                  <a:cubicBezTo>
                    <a:pt x="421" y="448"/>
                    <a:pt x="400" y="440"/>
                    <a:pt x="377" y="434"/>
                  </a:cubicBezTo>
                  <a:lnTo>
                    <a:pt x="377" y="434"/>
                  </a:lnTo>
                  <a:cubicBezTo>
                    <a:pt x="706" y="190"/>
                    <a:pt x="936" y="15"/>
                    <a:pt x="923" y="2"/>
                  </a:cubicBezTo>
                  <a:cubicBezTo>
                    <a:pt x="923" y="1"/>
                    <a:pt x="923" y="1"/>
                    <a:pt x="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46" name="Google Shape;646;p35">
              <a:extLst>
                <a:ext uri="{FF2B5EF4-FFF2-40B4-BE49-F238E27FC236}">
                  <a16:creationId xmlns:a16="http://schemas.microsoft.com/office/drawing/2014/main" id="{7E38419D-666E-8BC4-1F05-AF6C687845E7}"/>
                </a:ext>
              </a:extLst>
            </p:cNvPr>
            <p:cNvSpPr/>
            <p:nvPr/>
          </p:nvSpPr>
          <p:spPr>
            <a:xfrm flipH="1">
              <a:off x="10646536" y="2905683"/>
              <a:ext cx="213017" cy="1979477"/>
            </a:xfrm>
            <a:custGeom>
              <a:avLst/>
              <a:gdLst/>
              <a:ahLst/>
              <a:cxnLst/>
              <a:rect l="l" t="t" r="r" b="b"/>
              <a:pathLst>
                <a:path w="2724" h="25313" extrusionOk="0">
                  <a:moveTo>
                    <a:pt x="2723" y="1"/>
                  </a:moveTo>
                  <a:lnTo>
                    <a:pt x="1860" y="249"/>
                  </a:lnTo>
                  <a:lnTo>
                    <a:pt x="1" y="25312"/>
                  </a:lnTo>
                  <a:lnTo>
                    <a:pt x="528" y="25312"/>
                  </a:lnTo>
                  <a:lnTo>
                    <a:pt x="27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47" name="Google Shape;647;p35">
              <a:extLst>
                <a:ext uri="{FF2B5EF4-FFF2-40B4-BE49-F238E27FC236}">
                  <a16:creationId xmlns:a16="http://schemas.microsoft.com/office/drawing/2014/main" id="{8F2527F4-A2D4-BB36-5BA4-6DB738B5F607}"/>
                </a:ext>
              </a:extLst>
            </p:cNvPr>
            <p:cNvSpPr/>
            <p:nvPr/>
          </p:nvSpPr>
          <p:spPr>
            <a:xfrm flipH="1">
              <a:off x="10276727" y="2783222"/>
              <a:ext cx="873572" cy="115658"/>
            </a:xfrm>
            <a:custGeom>
              <a:avLst/>
              <a:gdLst/>
              <a:ahLst/>
              <a:cxnLst/>
              <a:rect l="l" t="t" r="r" b="b"/>
              <a:pathLst>
                <a:path w="11171" h="1479" extrusionOk="0">
                  <a:moveTo>
                    <a:pt x="4655" y="0"/>
                  </a:moveTo>
                  <a:cubicBezTo>
                    <a:pt x="0" y="0"/>
                    <a:pt x="220" y="1479"/>
                    <a:pt x="220" y="1479"/>
                  </a:cubicBezTo>
                  <a:lnTo>
                    <a:pt x="10950" y="1479"/>
                  </a:lnTo>
                  <a:cubicBezTo>
                    <a:pt x="11170" y="308"/>
                    <a:pt x="9282" y="0"/>
                    <a:pt x="46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48" name="Google Shape;648;p35">
              <a:extLst>
                <a:ext uri="{FF2B5EF4-FFF2-40B4-BE49-F238E27FC236}">
                  <a16:creationId xmlns:a16="http://schemas.microsoft.com/office/drawing/2014/main" id="{3C8C021F-4C67-EDF9-E549-163EC094799A}"/>
                </a:ext>
              </a:extLst>
            </p:cNvPr>
            <p:cNvSpPr/>
            <p:nvPr/>
          </p:nvSpPr>
          <p:spPr>
            <a:xfrm flipH="1">
              <a:off x="10293931" y="2887384"/>
              <a:ext cx="839242" cy="37849"/>
            </a:xfrm>
            <a:custGeom>
              <a:avLst/>
              <a:gdLst/>
              <a:ahLst/>
              <a:cxnLst/>
              <a:rect l="l" t="t" r="r" b="b"/>
              <a:pathLst>
                <a:path w="10732" h="484" extrusionOk="0">
                  <a:moveTo>
                    <a:pt x="1" y="0"/>
                  </a:moveTo>
                  <a:lnTo>
                    <a:pt x="1" y="483"/>
                  </a:lnTo>
                  <a:lnTo>
                    <a:pt x="10731" y="483"/>
                  </a:lnTo>
                  <a:lnTo>
                    <a:pt x="10731" y="14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49" name="Google Shape;649;p35">
              <a:extLst>
                <a:ext uri="{FF2B5EF4-FFF2-40B4-BE49-F238E27FC236}">
                  <a16:creationId xmlns:a16="http://schemas.microsoft.com/office/drawing/2014/main" id="{3FDB6DEA-6578-063F-1157-3FE0A97FFB7E}"/>
                </a:ext>
              </a:extLst>
            </p:cNvPr>
            <p:cNvSpPr/>
            <p:nvPr/>
          </p:nvSpPr>
          <p:spPr>
            <a:xfrm flipH="1">
              <a:off x="10351175" y="2925155"/>
              <a:ext cx="269086" cy="1949682"/>
            </a:xfrm>
            <a:custGeom>
              <a:avLst/>
              <a:gdLst/>
              <a:ahLst/>
              <a:cxnLst/>
              <a:rect l="l" t="t" r="r" b="b"/>
              <a:pathLst>
                <a:path w="3441" h="24932" extrusionOk="0">
                  <a:moveTo>
                    <a:pt x="0" y="0"/>
                  </a:moveTo>
                  <a:lnTo>
                    <a:pt x="3074" y="24932"/>
                  </a:lnTo>
                  <a:lnTo>
                    <a:pt x="3440" y="24932"/>
                  </a:lnTo>
                  <a:lnTo>
                    <a:pt x="922" y="0"/>
                  </a:lnTo>
                  <a:close/>
                </a:path>
              </a:pathLst>
            </a:custGeom>
            <a:solidFill>
              <a:srgbClr val="7C4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50" name="Google Shape;650;p35">
              <a:extLst>
                <a:ext uri="{FF2B5EF4-FFF2-40B4-BE49-F238E27FC236}">
                  <a16:creationId xmlns:a16="http://schemas.microsoft.com/office/drawing/2014/main" id="{E5D30335-CA33-6618-0C53-39509FA5CBB7}"/>
                </a:ext>
              </a:extLst>
            </p:cNvPr>
            <p:cNvSpPr/>
            <p:nvPr/>
          </p:nvSpPr>
          <p:spPr>
            <a:xfrm flipH="1">
              <a:off x="10795349" y="2905683"/>
              <a:ext cx="557644" cy="1969154"/>
            </a:xfrm>
            <a:custGeom>
              <a:avLst/>
              <a:gdLst/>
              <a:ahLst/>
              <a:cxnLst/>
              <a:rect l="l" t="t" r="r" b="b"/>
              <a:pathLst>
                <a:path w="7131" h="25181" extrusionOk="0">
                  <a:moveTo>
                    <a:pt x="6237" y="1"/>
                  </a:moveTo>
                  <a:lnTo>
                    <a:pt x="1" y="25181"/>
                  </a:lnTo>
                  <a:lnTo>
                    <a:pt x="411" y="25181"/>
                  </a:lnTo>
                  <a:lnTo>
                    <a:pt x="7130" y="249"/>
                  </a:lnTo>
                  <a:lnTo>
                    <a:pt x="62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51" name="Google Shape;651;p35">
              <a:extLst>
                <a:ext uri="{FF2B5EF4-FFF2-40B4-BE49-F238E27FC236}">
                  <a16:creationId xmlns:a16="http://schemas.microsoft.com/office/drawing/2014/main" id="{372186BA-473B-0E6E-654B-CE3AB4FE7F49}"/>
                </a:ext>
              </a:extLst>
            </p:cNvPr>
            <p:cNvSpPr/>
            <p:nvPr/>
          </p:nvSpPr>
          <p:spPr>
            <a:xfrm flipH="1">
              <a:off x="10522901" y="3686429"/>
              <a:ext cx="488906" cy="36754"/>
            </a:xfrm>
            <a:custGeom>
              <a:avLst/>
              <a:gdLst/>
              <a:ahLst/>
              <a:cxnLst/>
              <a:rect l="l" t="t" r="r" b="b"/>
              <a:pathLst>
                <a:path w="6252" h="470" extrusionOk="0">
                  <a:moveTo>
                    <a:pt x="6193" y="1"/>
                  </a:moveTo>
                  <a:lnTo>
                    <a:pt x="0" y="147"/>
                  </a:lnTo>
                  <a:lnTo>
                    <a:pt x="0" y="469"/>
                  </a:lnTo>
                  <a:lnTo>
                    <a:pt x="6252" y="337"/>
                  </a:lnTo>
                  <a:lnTo>
                    <a:pt x="61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52" name="Google Shape;652;p35">
              <a:extLst>
                <a:ext uri="{FF2B5EF4-FFF2-40B4-BE49-F238E27FC236}">
                  <a16:creationId xmlns:a16="http://schemas.microsoft.com/office/drawing/2014/main" id="{3BA51BE6-2BE0-A699-2885-96B398DB58A2}"/>
                </a:ext>
              </a:extLst>
            </p:cNvPr>
            <p:cNvSpPr/>
            <p:nvPr/>
          </p:nvSpPr>
          <p:spPr>
            <a:xfrm flipH="1">
              <a:off x="10395825" y="4683555"/>
              <a:ext cx="880454" cy="67643"/>
            </a:xfrm>
            <a:custGeom>
              <a:avLst/>
              <a:gdLst/>
              <a:ahLst/>
              <a:cxnLst/>
              <a:rect l="l" t="t" r="r" b="b"/>
              <a:pathLst>
                <a:path w="11259" h="865" extrusionOk="0">
                  <a:moveTo>
                    <a:pt x="89" y="1"/>
                  </a:moveTo>
                  <a:lnTo>
                    <a:pt x="1" y="308"/>
                  </a:lnTo>
                  <a:lnTo>
                    <a:pt x="11259" y="864"/>
                  </a:lnTo>
                  <a:lnTo>
                    <a:pt x="11259" y="425"/>
                  </a:lnTo>
                  <a:lnTo>
                    <a:pt x="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53" name="Google Shape;653;p35">
              <a:extLst>
                <a:ext uri="{FF2B5EF4-FFF2-40B4-BE49-F238E27FC236}">
                  <a16:creationId xmlns:a16="http://schemas.microsoft.com/office/drawing/2014/main" id="{FD3D975D-A90A-6D22-CA34-0A257BCA2736}"/>
                </a:ext>
              </a:extLst>
            </p:cNvPr>
            <p:cNvSpPr/>
            <p:nvPr/>
          </p:nvSpPr>
          <p:spPr>
            <a:xfrm flipH="1">
              <a:off x="9784540" y="4225617"/>
              <a:ext cx="296534" cy="435183"/>
            </a:xfrm>
            <a:custGeom>
              <a:avLst/>
              <a:gdLst/>
              <a:ahLst/>
              <a:cxnLst/>
              <a:rect l="l" t="t" r="r" b="b"/>
              <a:pathLst>
                <a:path w="3792" h="5565" extrusionOk="0">
                  <a:moveTo>
                    <a:pt x="937" y="1"/>
                  </a:moveTo>
                  <a:lnTo>
                    <a:pt x="0" y="1641"/>
                  </a:lnTo>
                  <a:cubicBezTo>
                    <a:pt x="0" y="1641"/>
                    <a:pt x="2782" y="4891"/>
                    <a:pt x="3236" y="5432"/>
                  </a:cubicBezTo>
                  <a:cubicBezTo>
                    <a:pt x="3317" y="5525"/>
                    <a:pt x="3375" y="5564"/>
                    <a:pt x="3416" y="5564"/>
                  </a:cubicBezTo>
                  <a:cubicBezTo>
                    <a:pt x="3624" y="5564"/>
                    <a:pt x="3367" y="4539"/>
                    <a:pt x="3367" y="4539"/>
                  </a:cubicBezTo>
                  <a:lnTo>
                    <a:pt x="3792" y="3324"/>
                  </a:lnTo>
                  <a:lnTo>
                    <a:pt x="9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54" name="Google Shape;654;p35">
              <a:extLst>
                <a:ext uri="{FF2B5EF4-FFF2-40B4-BE49-F238E27FC236}">
                  <a16:creationId xmlns:a16="http://schemas.microsoft.com/office/drawing/2014/main" id="{607AB983-15A1-6279-EAB4-C9B810770206}"/>
                </a:ext>
              </a:extLst>
            </p:cNvPr>
            <p:cNvSpPr/>
            <p:nvPr/>
          </p:nvSpPr>
          <p:spPr>
            <a:xfrm flipH="1">
              <a:off x="9404408" y="2659588"/>
              <a:ext cx="1304063" cy="1874063"/>
            </a:xfrm>
            <a:custGeom>
              <a:avLst/>
              <a:gdLst/>
              <a:ahLst/>
              <a:cxnLst/>
              <a:rect l="l" t="t" r="r" b="b"/>
              <a:pathLst>
                <a:path w="16676" h="23965" extrusionOk="0">
                  <a:moveTo>
                    <a:pt x="7145" y="0"/>
                  </a:moveTo>
                  <a:lnTo>
                    <a:pt x="1" y="835"/>
                  </a:lnTo>
                  <a:lnTo>
                    <a:pt x="11024" y="10160"/>
                  </a:lnTo>
                  <a:lnTo>
                    <a:pt x="6647" y="22223"/>
                  </a:lnTo>
                  <a:lnTo>
                    <a:pt x="11991" y="23965"/>
                  </a:lnTo>
                  <a:cubicBezTo>
                    <a:pt x="11991" y="23965"/>
                    <a:pt x="16675" y="10160"/>
                    <a:pt x="16675" y="8593"/>
                  </a:cubicBezTo>
                  <a:cubicBezTo>
                    <a:pt x="16661" y="6705"/>
                    <a:pt x="7145" y="0"/>
                    <a:pt x="7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55" name="Google Shape;655;p35">
              <a:extLst>
                <a:ext uri="{FF2B5EF4-FFF2-40B4-BE49-F238E27FC236}">
                  <a16:creationId xmlns:a16="http://schemas.microsoft.com/office/drawing/2014/main" id="{D119DB32-AAD6-03C2-C5CB-BBECD372F6C1}"/>
                </a:ext>
              </a:extLst>
            </p:cNvPr>
            <p:cNvSpPr/>
            <p:nvPr/>
          </p:nvSpPr>
          <p:spPr>
            <a:xfrm flipH="1">
              <a:off x="9814099" y="4685901"/>
              <a:ext cx="495944" cy="145608"/>
            </a:xfrm>
            <a:custGeom>
              <a:avLst/>
              <a:gdLst/>
              <a:ahLst/>
              <a:cxnLst/>
              <a:rect l="l" t="t" r="r" b="b"/>
              <a:pathLst>
                <a:path w="6342" h="1862" extrusionOk="0">
                  <a:moveTo>
                    <a:pt x="0" y="0"/>
                  </a:moveTo>
                  <a:lnTo>
                    <a:pt x="601" y="1801"/>
                  </a:lnTo>
                  <a:cubicBezTo>
                    <a:pt x="601" y="1801"/>
                    <a:pt x="4146" y="1861"/>
                    <a:pt x="5340" y="1861"/>
                  </a:cubicBezTo>
                  <a:cubicBezTo>
                    <a:pt x="5460" y="1861"/>
                    <a:pt x="5555" y="1861"/>
                    <a:pt x="5622" y="1859"/>
                  </a:cubicBezTo>
                  <a:cubicBezTo>
                    <a:pt x="5630" y="1859"/>
                    <a:pt x="5637" y="1859"/>
                    <a:pt x="5644" y="1859"/>
                  </a:cubicBezTo>
                  <a:cubicBezTo>
                    <a:pt x="6341" y="1859"/>
                    <a:pt x="5036" y="1171"/>
                    <a:pt x="5036" y="1171"/>
                  </a:cubicBezTo>
                  <a:lnTo>
                    <a:pt x="4392" y="59"/>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56" name="Google Shape;656;p35">
              <a:extLst>
                <a:ext uri="{FF2B5EF4-FFF2-40B4-BE49-F238E27FC236}">
                  <a16:creationId xmlns:a16="http://schemas.microsoft.com/office/drawing/2014/main" id="{797BA334-E296-7F4E-A58F-4A2120A5C56B}"/>
                </a:ext>
              </a:extLst>
            </p:cNvPr>
            <p:cNvSpPr/>
            <p:nvPr/>
          </p:nvSpPr>
          <p:spPr>
            <a:xfrm flipH="1">
              <a:off x="10133700" y="1657927"/>
              <a:ext cx="803661" cy="996424"/>
            </a:xfrm>
            <a:custGeom>
              <a:avLst/>
              <a:gdLst/>
              <a:ahLst/>
              <a:cxnLst/>
              <a:rect l="l" t="t" r="r" b="b"/>
              <a:pathLst>
                <a:path w="10277" h="12742" extrusionOk="0">
                  <a:moveTo>
                    <a:pt x="4954" y="0"/>
                  </a:moveTo>
                  <a:cubicBezTo>
                    <a:pt x="3960" y="0"/>
                    <a:pt x="3002" y="114"/>
                    <a:pt x="2386" y="351"/>
                  </a:cubicBezTo>
                  <a:cubicBezTo>
                    <a:pt x="2386" y="351"/>
                    <a:pt x="220" y="1273"/>
                    <a:pt x="0" y="3220"/>
                  </a:cubicBezTo>
                  <a:lnTo>
                    <a:pt x="0" y="8168"/>
                  </a:lnTo>
                  <a:lnTo>
                    <a:pt x="29" y="10233"/>
                  </a:lnTo>
                  <a:cubicBezTo>
                    <a:pt x="29" y="10233"/>
                    <a:pt x="5271" y="12742"/>
                    <a:pt x="8414" y="12742"/>
                  </a:cubicBezTo>
                  <a:cubicBezTo>
                    <a:pt x="9209" y="12742"/>
                    <a:pt x="9869" y="12581"/>
                    <a:pt x="10277" y="12180"/>
                  </a:cubicBezTo>
                  <a:lnTo>
                    <a:pt x="9867" y="5621"/>
                  </a:lnTo>
                  <a:cubicBezTo>
                    <a:pt x="9838" y="4216"/>
                    <a:pt x="10013" y="1961"/>
                    <a:pt x="8974" y="1024"/>
                  </a:cubicBezTo>
                  <a:cubicBezTo>
                    <a:pt x="8769" y="849"/>
                    <a:pt x="8549" y="658"/>
                    <a:pt x="8315" y="541"/>
                  </a:cubicBezTo>
                  <a:cubicBezTo>
                    <a:pt x="7566" y="187"/>
                    <a:pt x="6230" y="0"/>
                    <a:pt x="49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57" name="Google Shape;657;p35">
              <a:extLst>
                <a:ext uri="{FF2B5EF4-FFF2-40B4-BE49-F238E27FC236}">
                  <a16:creationId xmlns:a16="http://schemas.microsoft.com/office/drawing/2014/main" id="{7CD0EE7B-B86A-E2C1-BD94-5DCDF644A071}"/>
                </a:ext>
              </a:extLst>
            </p:cNvPr>
            <p:cNvSpPr/>
            <p:nvPr/>
          </p:nvSpPr>
          <p:spPr>
            <a:xfrm flipH="1">
              <a:off x="10224100" y="1207809"/>
              <a:ext cx="422515" cy="538642"/>
            </a:xfrm>
            <a:custGeom>
              <a:avLst/>
              <a:gdLst/>
              <a:ahLst/>
              <a:cxnLst/>
              <a:rect l="l" t="t" r="r" b="b"/>
              <a:pathLst>
                <a:path w="5403" h="6888" extrusionOk="0">
                  <a:moveTo>
                    <a:pt x="2796" y="0"/>
                  </a:moveTo>
                  <a:cubicBezTo>
                    <a:pt x="1518" y="0"/>
                    <a:pt x="1450" y="617"/>
                    <a:pt x="1450" y="617"/>
                  </a:cubicBezTo>
                  <a:lnTo>
                    <a:pt x="1450" y="1700"/>
                  </a:lnTo>
                  <a:cubicBezTo>
                    <a:pt x="1450" y="1700"/>
                    <a:pt x="1090" y="1443"/>
                    <a:pt x="746" y="1443"/>
                  </a:cubicBezTo>
                  <a:cubicBezTo>
                    <a:pt x="493" y="1443"/>
                    <a:pt x="248" y="1582"/>
                    <a:pt x="161" y="2066"/>
                  </a:cubicBezTo>
                  <a:cubicBezTo>
                    <a:pt x="0" y="2959"/>
                    <a:pt x="864" y="3120"/>
                    <a:pt x="864" y="3120"/>
                  </a:cubicBezTo>
                  <a:lnTo>
                    <a:pt x="659" y="5682"/>
                  </a:lnTo>
                  <a:cubicBezTo>
                    <a:pt x="630" y="6034"/>
                    <a:pt x="732" y="6370"/>
                    <a:pt x="967" y="6605"/>
                  </a:cubicBezTo>
                  <a:cubicBezTo>
                    <a:pt x="1185" y="6812"/>
                    <a:pt x="1431" y="6888"/>
                    <a:pt x="1674" y="6888"/>
                  </a:cubicBezTo>
                  <a:cubicBezTo>
                    <a:pt x="2051" y="6888"/>
                    <a:pt x="2422" y="6706"/>
                    <a:pt x="2679" y="6546"/>
                  </a:cubicBezTo>
                  <a:cubicBezTo>
                    <a:pt x="2870" y="6414"/>
                    <a:pt x="2987" y="6224"/>
                    <a:pt x="2987" y="5975"/>
                  </a:cubicBezTo>
                  <a:lnTo>
                    <a:pt x="2987" y="5302"/>
                  </a:lnTo>
                  <a:lnTo>
                    <a:pt x="3895" y="5302"/>
                  </a:lnTo>
                  <a:cubicBezTo>
                    <a:pt x="5402" y="5228"/>
                    <a:pt x="5139" y="441"/>
                    <a:pt x="5139" y="441"/>
                  </a:cubicBezTo>
                  <a:cubicBezTo>
                    <a:pt x="5139" y="31"/>
                    <a:pt x="4334" y="31"/>
                    <a:pt x="4334" y="31"/>
                  </a:cubicBezTo>
                  <a:lnTo>
                    <a:pt x="2928" y="2"/>
                  </a:lnTo>
                  <a:cubicBezTo>
                    <a:pt x="2883" y="1"/>
                    <a:pt x="2839" y="0"/>
                    <a:pt x="2796" y="0"/>
                  </a:cubicBezTo>
                  <a:close/>
                </a:path>
              </a:pathLst>
            </a:custGeom>
            <a:solidFill>
              <a:srgbClr val="BA6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58" name="Google Shape;658;p35">
              <a:extLst>
                <a:ext uri="{FF2B5EF4-FFF2-40B4-BE49-F238E27FC236}">
                  <a16:creationId xmlns:a16="http://schemas.microsoft.com/office/drawing/2014/main" id="{41A6A9AE-8AD9-9731-ED55-723DD7CC4F3D}"/>
                </a:ext>
              </a:extLst>
            </p:cNvPr>
            <p:cNvSpPr/>
            <p:nvPr/>
          </p:nvSpPr>
          <p:spPr>
            <a:xfrm flipH="1">
              <a:off x="10311138" y="1383133"/>
              <a:ext cx="22913" cy="112217"/>
            </a:xfrm>
            <a:custGeom>
              <a:avLst/>
              <a:gdLst/>
              <a:ahLst/>
              <a:cxnLst/>
              <a:rect l="l" t="t" r="r" b="b"/>
              <a:pathLst>
                <a:path w="293" h="1435" extrusionOk="0">
                  <a:moveTo>
                    <a:pt x="234" y="0"/>
                  </a:moveTo>
                  <a:cubicBezTo>
                    <a:pt x="220" y="29"/>
                    <a:pt x="190" y="366"/>
                    <a:pt x="190" y="776"/>
                  </a:cubicBezTo>
                  <a:cubicBezTo>
                    <a:pt x="190" y="996"/>
                    <a:pt x="234" y="1186"/>
                    <a:pt x="176" y="1303"/>
                  </a:cubicBezTo>
                  <a:cubicBezTo>
                    <a:pt x="146" y="1362"/>
                    <a:pt x="103" y="1391"/>
                    <a:pt x="73" y="1391"/>
                  </a:cubicBezTo>
                  <a:cubicBezTo>
                    <a:pt x="29" y="1405"/>
                    <a:pt x="15" y="1405"/>
                    <a:pt x="15" y="1405"/>
                  </a:cubicBezTo>
                  <a:cubicBezTo>
                    <a:pt x="0" y="1405"/>
                    <a:pt x="15" y="1435"/>
                    <a:pt x="73" y="1435"/>
                  </a:cubicBezTo>
                  <a:cubicBezTo>
                    <a:pt x="117" y="1435"/>
                    <a:pt x="176" y="1405"/>
                    <a:pt x="234" y="1347"/>
                  </a:cubicBezTo>
                  <a:cubicBezTo>
                    <a:pt x="264" y="1274"/>
                    <a:pt x="293" y="1171"/>
                    <a:pt x="293" y="1083"/>
                  </a:cubicBezTo>
                  <a:lnTo>
                    <a:pt x="293" y="776"/>
                  </a:lnTo>
                  <a:cubicBezTo>
                    <a:pt x="293" y="351"/>
                    <a:pt x="249"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59" name="Google Shape;659;p35">
              <a:extLst>
                <a:ext uri="{FF2B5EF4-FFF2-40B4-BE49-F238E27FC236}">
                  <a16:creationId xmlns:a16="http://schemas.microsoft.com/office/drawing/2014/main" id="{7BE38B04-DE94-06F9-04CA-C585DAEAFA07}"/>
                </a:ext>
              </a:extLst>
            </p:cNvPr>
            <p:cNvSpPr/>
            <p:nvPr/>
          </p:nvSpPr>
          <p:spPr>
            <a:xfrm flipH="1">
              <a:off x="10390120" y="1387669"/>
              <a:ext cx="9228" cy="27526"/>
            </a:xfrm>
            <a:custGeom>
              <a:avLst/>
              <a:gdLst/>
              <a:ahLst/>
              <a:cxnLst/>
              <a:rect l="l" t="t" r="r" b="b"/>
              <a:pathLst>
                <a:path w="118" h="352" extrusionOk="0">
                  <a:moveTo>
                    <a:pt x="59" y="1"/>
                  </a:moveTo>
                  <a:cubicBezTo>
                    <a:pt x="30" y="1"/>
                    <a:pt x="1" y="74"/>
                    <a:pt x="30" y="191"/>
                  </a:cubicBezTo>
                  <a:cubicBezTo>
                    <a:pt x="30" y="279"/>
                    <a:pt x="59" y="352"/>
                    <a:pt x="74" y="352"/>
                  </a:cubicBezTo>
                  <a:cubicBezTo>
                    <a:pt x="103" y="352"/>
                    <a:pt x="118" y="264"/>
                    <a:pt x="118" y="162"/>
                  </a:cubicBezTo>
                  <a:cubicBezTo>
                    <a:pt x="118" y="74"/>
                    <a:pt x="74"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60" name="Google Shape;660;p35">
              <a:extLst>
                <a:ext uri="{FF2B5EF4-FFF2-40B4-BE49-F238E27FC236}">
                  <a16:creationId xmlns:a16="http://schemas.microsoft.com/office/drawing/2014/main" id="{2EDFF150-A932-277A-652A-FBB08C1E84E7}"/>
                </a:ext>
              </a:extLst>
            </p:cNvPr>
            <p:cNvSpPr/>
            <p:nvPr/>
          </p:nvSpPr>
          <p:spPr>
            <a:xfrm flipH="1">
              <a:off x="10269927" y="1385401"/>
              <a:ext cx="6882" cy="26432"/>
            </a:xfrm>
            <a:custGeom>
              <a:avLst/>
              <a:gdLst/>
              <a:ahLst/>
              <a:cxnLst/>
              <a:rect l="l" t="t" r="r" b="b"/>
              <a:pathLst>
                <a:path w="88" h="338" extrusionOk="0">
                  <a:moveTo>
                    <a:pt x="29" y="0"/>
                  </a:moveTo>
                  <a:cubicBezTo>
                    <a:pt x="15" y="0"/>
                    <a:pt x="0" y="88"/>
                    <a:pt x="0" y="176"/>
                  </a:cubicBezTo>
                  <a:cubicBezTo>
                    <a:pt x="0" y="264"/>
                    <a:pt x="29" y="337"/>
                    <a:pt x="44" y="337"/>
                  </a:cubicBezTo>
                  <a:cubicBezTo>
                    <a:pt x="73" y="337"/>
                    <a:pt x="88" y="249"/>
                    <a:pt x="88" y="161"/>
                  </a:cubicBezTo>
                  <a:cubicBezTo>
                    <a:pt x="88" y="59"/>
                    <a:pt x="44"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61" name="Google Shape;661;p35">
              <a:extLst>
                <a:ext uri="{FF2B5EF4-FFF2-40B4-BE49-F238E27FC236}">
                  <a16:creationId xmlns:a16="http://schemas.microsoft.com/office/drawing/2014/main" id="{2646276C-8708-7485-B721-48BD2F90FEE9}"/>
                </a:ext>
              </a:extLst>
            </p:cNvPr>
            <p:cNvSpPr/>
            <p:nvPr/>
          </p:nvSpPr>
          <p:spPr>
            <a:xfrm flipH="1">
              <a:off x="10410686" y="1581135"/>
              <a:ext cx="66470" cy="119177"/>
            </a:xfrm>
            <a:custGeom>
              <a:avLst/>
              <a:gdLst/>
              <a:ahLst/>
              <a:cxnLst/>
              <a:rect l="l" t="t" r="r" b="b"/>
              <a:pathLst>
                <a:path w="850" h="1524" extrusionOk="0">
                  <a:moveTo>
                    <a:pt x="15" y="1"/>
                  </a:moveTo>
                  <a:lnTo>
                    <a:pt x="15" y="1"/>
                  </a:lnTo>
                  <a:cubicBezTo>
                    <a:pt x="0" y="250"/>
                    <a:pt x="0" y="528"/>
                    <a:pt x="73" y="791"/>
                  </a:cubicBezTo>
                  <a:cubicBezTo>
                    <a:pt x="147" y="1040"/>
                    <a:pt x="308" y="1260"/>
                    <a:pt x="527" y="1406"/>
                  </a:cubicBezTo>
                  <a:cubicBezTo>
                    <a:pt x="600" y="1465"/>
                    <a:pt x="747" y="1523"/>
                    <a:pt x="747" y="1523"/>
                  </a:cubicBezTo>
                  <a:cubicBezTo>
                    <a:pt x="747" y="1494"/>
                    <a:pt x="776" y="1333"/>
                    <a:pt x="805" y="1318"/>
                  </a:cubicBezTo>
                  <a:cubicBezTo>
                    <a:pt x="849" y="1040"/>
                    <a:pt x="835" y="820"/>
                    <a:pt x="805" y="513"/>
                  </a:cubicBezTo>
                  <a:cubicBezTo>
                    <a:pt x="483" y="440"/>
                    <a:pt x="220" y="235"/>
                    <a:pt x="15" y="1"/>
                  </a:cubicBezTo>
                  <a:close/>
                </a:path>
              </a:pathLst>
            </a:custGeom>
            <a:solidFill>
              <a:srgbClr val="151F29">
                <a:alpha val="18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62" name="Google Shape;662;p35">
              <a:extLst>
                <a:ext uri="{FF2B5EF4-FFF2-40B4-BE49-F238E27FC236}">
                  <a16:creationId xmlns:a16="http://schemas.microsoft.com/office/drawing/2014/main" id="{58AE5942-278D-03D7-30E2-7B1823C87021}"/>
                </a:ext>
              </a:extLst>
            </p:cNvPr>
            <p:cNvSpPr/>
            <p:nvPr/>
          </p:nvSpPr>
          <p:spPr>
            <a:xfrm flipH="1">
              <a:off x="10545815" y="1356780"/>
              <a:ext cx="53880" cy="74446"/>
            </a:xfrm>
            <a:custGeom>
              <a:avLst/>
              <a:gdLst/>
              <a:ahLst/>
              <a:cxnLst/>
              <a:rect l="l" t="t" r="r" b="b"/>
              <a:pathLst>
                <a:path w="689" h="952" extrusionOk="0">
                  <a:moveTo>
                    <a:pt x="59" y="0"/>
                  </a:moveTo>
                  <a:cubicBezTo>
                    <a:pt x="59" y="0"/>
                    <a:pt x="132" y="30"/>
                    <a:pt x="220" y="88"/>
                  </a:cubicBezTo>
                  <a:cubicBezTo>
                    <a:pt x="281" y="131"/>
                    <a:pt x="346" y="185"/>
                    <a:pt x="405" y="257"/>
                  </a:cubicBezTo>
                  <a:lnTo>
                    <a:pt x="405" y="257"/>
                  </a:lnTo>
                  <a:cubicBezTo>
                    <a:pt x="392" y="254"/>
                    <a:pt x="380" y="251"/>
                    <a:pt x="367" y="249"/>
                  </a:cubicBezTo>
                  <a:cubicBezTo>
                    <a:pt x="348" y="246"/>
                    <a:pt x="329" y="244"/>
                    <a:pt x="310" y="244"/>
                  </a:cubicBezTo>
                  <a:cubicBezTo>
                    <a:pt x="251" y="244"/>
                    <a:pt x="191" y="260"/>
                    <a:pt x="147" y="293"/>
                  </a:cubicBezTo>
                  <a:cubicBezTo>
                    <a:pt x="103" y="322"/>
                    <a:pt x="59" y="396"/>
                    <a:pt x="45" y="454"/>
                  </a:cubicBezTo>
                  <a:cubicBezTo>
                    <a:pt x="1" y="586"/>
                    <a:pt x="45" y="688"/>
                    <a:pt x="103" y="762"/>
                  </a:cubicBezTo>
                  <a:cubicBezTo>
                    <a:pt x="206" y="923"/>
                    <a:pt x="323" y="952"/>
                    <a:pt x="323" y="952"/>
                  </a:cubicBezTo>
                  <a:cubicBezTo>
                    <a:pt x="337" y="923"/>
                    <a:pt x="250" y="879"/>
                    <a:pt x="132" y="703"/>
                  </a:cubicBezTo>
                  <a:cubicBezTo>
                    <a:pt x="103" y="630"/>
                    <a:pt x="74" y="542"/>
                    <a:pt x="118" y="454"/>
                  </a:cubicBezTo>
                  <a:cubicBezTo>
                    <a:pt x="130" y="380"/>
                    <a:pt x="195" y="316"/>
                    <a:pt x="286" y="316"/>
                  </a:cubicBezTo>
                  <a:cubicBezTo>
                    <a:pt x="302" y="316"/>
                    <a:pt x="319" y="318"/>
                    <a:pt x="337" y="322"/>
                  </a:cubicBezTo>
                  <a:cubicBezTo>
                    <a:pt x="393" y="334"/>
                    <a:pt x="449" y="370"/>
                    <a:pt x="498" y="407"/>
                  </a:cubicBezTo>
                  <a:lnTo>
                    <a:pt x="498" y="407"/>
                  </a:lnTo>
                  <a:cubicBezTo>
                    <a:pt x="503" y="417"/>
                    <a:pt x="508" y="428"/>
                    <a:pt x="513" y="440"/>
                  </a:cubicBezTo>
                  <a:lnTo>
                    <a:pt x="527" y="428"/>
                  </a:lnTo>
                  <a:lnTo>
                    <a:pt x="527" y="428"/>
                  </a:lnTo>
                  <a:cubicBezTo>
                    <a:pt x="532" y="432"/>
                    <a:pt x="537" y="436"/>
                    <a:pt x="542" y="440"/>
                  </a:cubicBezTo>
                  <a:lnTo>
                    <a:pt x="689" y="542"/>
                  </a:lnTo>
                  <a:lnTo>
                    <a:pt x="616" y="381"/>
                  </a:lnTo>
                  <a:cubicBezTo>
                    <a:pt x="513" y="191"/>
                    <a:pt x="367" y="88"/>
                    <a:pt x="264" y="30"/>
                  </a:cubicBezTo>
                  <a:cubicBezTo>
                    <a:pt x="132" y="0"/>
                    <a:pt x="59"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63" name="Google Shape;663;p35">
              <a:extLst>
                <a:ext uri="{FF2B5EF4-FFF2-40B4-BE49-F238E27FC236}">
                  <a16:creationId xmlns:a16="http://schemas.microsoft.com/office/drawing/2014/main" id="{D8CD48AA-23E2-1BB8-7AA8-C642661BE305}"/>
                </a:ext>
              </a:extLst>
            </p:cNvPr>
            <p:cNvSpPr/>
            <p:nvPr/>
          </p:nvSpPr>
          <p:spPr>
            <a:xfrm flipH="1">
              <a:off x="10337413" y="1536014"/>
              <a:ext cx="42463" cy="9931"/>
            </a:xfrm>
            <a:custGeom>
              <a:avLst/>
              <a:gdLst/>
              <a:ahLst/>
              <a:cxnLst/>
              <a:rect l="l" t="t" r="r" b="b"/>
              <a:pathLst>
                <a:path w="543" h="127" extrusionOk="0">
                  <a:moveTo>
                    <a:pt x="35" y="1"/>
                  </a:moveTo>
                  <a:cubicBezTo>
                    <a:pt x="17" y="1"/>
                    <a:pt x="5" y="2"/>
                    <a:pt x="0" y="7"/>
                  </a:cubicBezTo>
                  <a:cubicBezTo>
                    <a:pt x="0" y="21"/>
                    <a:pt x="103" y="95"/>
                    <a:pt x="264" y="124"/>
                  </a:cubicBezTo>
                  <a:cubicBezTo>
                    <a:pt x="280" y="125"/>
                    <a:pt x="296" y="126"/>
                    <a:pt x="311" y="126"/>
                  </a:cubicBezTo>
                  <a:cubicBezTo>
                    <a:pt x="438" y="126"/>
                    <a:pt x="542" y="78"/>
                    <a:pt x="542" y="65"/>
                  </a:cubicBezTo>
                  <a:cubicBezTo>
                    <a:pt x="527" y="51"/>
                    <a:pt x="410" y="51"/>
                    <a:pt x="264" y="21"/>
                  </a:cubicBezTo>
                  <a:cubicBezTo>
                    <a:pt x="160" y="11"/>
                    <a:pt x="79"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64" name="Google Shape;664;p35">
              <a:extLst>
                <a:ext uri="{FF2B5EF4-FFF2-40B4-BE49-F238E27FC236}">
                  <a16:creationId xmlns:a16="http://schemas.microsoft.com/office/drawing/2014/main" id="{3078EE0C-9B96-DBD0-2083-5D33623CA838}"/>
                </a:ext>
              </a:extLst>
            </p:cNvPr>
            <p:cNvSpPr/>
            <p:nvPr/>
          </p:nvSpPr>
          <p:spPr>
            <a:xfrm flipH="1">
              <a:off x="10234423" y="1196470"/>
              <a:ext cx="321793" cy="145687"/>
            </a:xfrm>
            <a:custGeom>
              <a:avLst/>
              <a:gdLst/>
              <a:ahLst/>
              <a:cxnLst/>
              <a:rect l="l" t="t" r="r" b="b"/>
              <a:pathLst>
                <a:path w="4115" h="1863" extrusionOk="0">
                  <a:moveTo>
                    <a:pt x="1216" y="1"/>
                  </a:moveTo>
                  <a:cubicBezTo>
                    <a:pt x="923" y="1"/>
                    <a:pt x="587" y="15"/>
                    <a:pt x="367" y="235"/>
                  </a:cubicBezTo>
                  <a:cubicBezTo>
                    <a:pt x="118" y="469"/>
                    <a:pt x="74" y="835"/>
                    <a:pt x="89" y="1172"/>
                  </a:cubicBezTo>
                  <a:cubicBezTo>
                    <a:pt x="89" y="1348"/>
                    <a:pt x="1" y="1655"/>
                    <a:pt x="147" y="1787"/>
                  </a:cubicBezTo>
                  <a:cubicBezTo>
                    <a:pt x="178" y="1812"/>
                    <a:pt x="233" y="1820"/>
                    <a:pt x="296" y="1820"/>
                  </a:cubicBezTo>
                  <a:cubicBezTo>
                    <a:pt x="397" y="1820"/>
                    <a:pt x="521" y="1799"/>
                    <a:pt x="596" y="1799"/>
                  </a:cubicBezTo>
                  <a:cubicBezTo>
                    <a:pt x="609" y="1799"/>
                    <a:pt x="621" y="1800"/>
                    <a:pt x="630" y="1801"/>
                  </a:cubicBezTo>
                  <a:cubicBezTo>
                    <a:pt x="796" y="1835"/>
                    <a:pt x="971" y="1863"/>
                    <a:pt x="1139" y="1863"/>
                  </a:cubicBezTo>
                  <a:cubicBezTo>
                    <a:pt x="1268" y="1863"/>
                    <a:pt x="1394" y="1846"/>
                    <a:pt x="1509" y="1801"/>
                  </a:cubicBezTo>
                  <a:cubicBezTo>
                    <a:pt x="1792" y="1731"/>
                    <a:pt x="2048" y="1510"/>
                    <a:pt x="2091" y="1230"/>
                  </a:cubicBezTo>
                  <a:lnTo>
                    <a:pt x="2091" y="1230"/>
                  </a:lnTo>
                  <a:cubicBezTo>
                    <a:pt x="2065" y="1440"/>
                    <a:pt x="2068" y="1649"/>
                    <a:pt x="2124" y="1845"/>
                  </a:cubicBezTo>
                  <a:cubicBezTo>
                    <a:pt x="2266" y="1638"/>
                    <a:pt x="2397" y="1420"/>
                    <a:pt x="2537" y="1210"/>
                  </a:cubicBezTo>
                  <a:lnTo>
                    <a:pt x="2537" y="1210"/>
                  </a:lnTo>
                  <a:cubicBezTo>
                    <a:pt x="2462" y="1365"/>
                    <a:pt x="2513" y="1561"/>
                    <a:pt x="2636" y="1684"/>
                  </a:cubicBezTo>
                  <a:cubicBezTo>
                    <a:pt x="2755" y="1790"/>
                    <a:pt x="2932" y="1848"/>
                    <a:pt x="3116" y="1848"/>
                  </a:cubicBezTo>
                  <a:cubicBezTo>
                    <a:pt x="3136" y="1848"/>
                    <a:pt x="3157" y="1847"/>
                    <a:pt x="3178" y="1845"/>
                  </a:cubicBezTo>
                  <a:cubicBezTo>
                    <a:pt x="3383" y="1831"/>
                    <a:pt x="3939" y="1684"/>
                    <a:pt x="4115" y="1611"/>
                  </a:cubicBezTo>
                  <a:lnTo>
                    <a:pt x="4115" y="879"/>
                  </a:lnTo>
                  <a:cubicBezTo>
                    <a:pt x="4115" y="528"/>
                    <a:pt x="3880" y="235"/>
                    <a:pt x="3544" y="162"/>
                  </a:cubicBezTo>
                  <a:cubicBezTo>
                    <a:pt x="3441" y="118"/>
                    <a:pt x="3324" y="118"/>
                    <a:pt x="3222" y="103"/>
                  </a:cubicBezTo>
                  <a:cubicBezTo>
                    <a:pt x="2563" y="30"/>
                    <a:pt x="1904" y="1"/>
                    <a:pt x="1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65" name="Google Shape;665;p35">
              <a:extLst>
                <a:ext uri="{FF2B5EF4-FFF2-40B4-BE49-F238E27FC236}">
                  <a16:creationId xmlns:a16="http://schemas.microsoft.com/office/drawing/2014/main" id="{B42E1CA1-042B-A308-3237-6E1F92C2EC67}"/>
                </a:ext>
              </a:extLst>
            </p:cNvPr>
            <p:cNvSpPr/>
            <p:nvPr/>
          </p:nvSpPr>
          <p:spPr>
            <a:xfrm flipH="1">
              <a:off x="9995679" y="2350230"/>
              <a:ext cx="274326" cy="332585"/>
            </a:xfrm>
            <a:custGeom>
              <a:avLst/>
              <a:gdLst/>
              <a:ahLst/>
              <a:cxnLst/>
              <a:rect l="l" t="t" r="r" b="b"/>
              <a:pathLst>
                <a:path w="3508" h="4253" extrusionOk="0">
                  <a:moveTo>
                    <a:pt x="1627" y="1"/>
                  </a:moveTo>
                  <a:cubicBezTo>
                    <a:pt x="1421" y="1"/>
                    <a:pt x="1" y="1365"/>
                    <a:pt x="1" y="1365"/>
                  </a:cubicBezTo>
                  <a:cubicBezTo>
                    <a:pt x="1" y="1365"/>
                    <a:pt x="57" y="4252"/>
                    <a:pt x="584" y="4252"/>
                  </a:cubicBezTo>
                  <a:cubicBezTo>
                    <a:pt x="595" y="4252"/>
                    <a:pt x="605" y="4251"/>
                    <a:pt x="616" y="4249"/>
                  </a:cubicBezTo>
                  <a:cubicBezTo>
                    <a:pt x="616" y="4249"/>
                    <a:pt x="2753" y="3517"/>
                    <a:pt x="2899" y="3327"/>
                  </a:cubicBezTo>
                  <a:cubicBezTo>
                    <a:pt x="3028" y="3147"/>
                    <a:pt x="2248" y="3136"/>
                    <a:pt x="2051" y="3136"/>
                  </a:cubicBezTo>
                  <a:cubicBezTo>
                    <a:pt x="2023" y="3136"/>
                    <a:pt x="2006" y="3136"/>
                    <a:pt x="2006" y="3136"/>
                  </a:cubicBezTo>
                  <a:cubicBezTo>
                    <a:pt x="2006" y="3136"/>
                    <a:pt x="3046" y="2975"/>
                    <a:pt x="3192" y="2770"/>
                  </a:cubicBezTo>
                  <a:cubicBezTo>
                    <a:pt x="3368" y="2565"/>
                    <a:pt x="1860" y="2492"/>
                    <a:pt x="1860" y="2492"/>
                  </a:cubicBezTo>
                  <a:cubicBezTo>
                    <a:pt x="1860" y="2492"/>
                    <a:pt x="3339" y="2492"/>
                    <a:pt x="3339" y="2170"/>
                  </a:cubicBezTo>
                  <a:cubicBezTo>
                    <a:pt x="3339" y="1833"/>
                    <a:pt x="1699" y="1746"/>
                    <a:pt x="1699" y="1746"/>
                  </a:cubicBezTo>
                  <a:cubicBezTo>
                    <a:pt x="1699" y="1746"/>
                    <a:pt x="3397" y="1716"/>
                    <a:pt x="3456" y="1365"/>
                  </a:cubicBezTo>
                  <a:cubicBezTo>
                    <a:pt x="3507" y="1117"/>
                    <a:pt x="2392" y="1080"/>
                    <a:pt x="1731" y="1080"/>
                  </a:cubicBezTo>
                  <a:cubicBezTo>
                    <a:pt x="1456" y="1080"/>
                    <a:pt x="1260" y="1087"/>
                    <a:pt x="1260" y="1087"/>
                  </a:cubicBezTo>
                  <a:cubicBezTo>
                    <a:pt x="1772" y="662"/>
                    <a:pt x="1787" y="106"/>
                    <a:pt x="1640" y="3"/>
                  </a:cubicBezTo>
                  <a:cubicBezTo>
                    <a:pt x="1637" y="2"/>
                    <a:pt x="1632" y="1"/>
                    <a:pt x="1627" y="1"/>
                  </a:cubicBezTo>
                  <a:close/>
                </a:path>
              </a:pathLst>
            </a:custGeom>
            <a:solidFill>
              <a:srgbClr val="BA6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66" name="Google Shape;666;p35">
              <a:extLst>
                <a:ext uri="{FF2B5EF4-FFF2-40B4-BE49-F238E27FC236}">
                  <a16:creationId xmlns:a16="http://schemas.microsoft.com/office/drawing/2014/main" id="{798E5EA1-AD3F-BFA7-737F-1EF20BB16EC7}"/>
                </a:ext>
              </a:extLst>
            </p:cNvPr>
            <p:cNvSpPr/>
            <p:nvPr/>
          </p:nvSpPr>
          <p:spPr>
            <a:xfrm flipH="1">
              <a:off x="10221831" y="1894794"/>
              <a:ext cx="805851" cy="852615"/>
            </a:xfrm>
            <a:custGeom>
              <a:avLst/>
              <a:gdLst/>
              <a:ahLst/>
              <a:cxnLst/>
              <a:rect l="l" t="t" r="r" b="b"/>
              <a:pathLst>
                <a:path w="10305" h="10903" extrusionOk="0">
                  <a:moveTo>
                    <a:pt x="1111" y="1"/>
                  </a:moveTo>
                  <a:cubicBezTo>
                    <a:pt x="1111" y="1"/>
                    <a:pt x="130" y="2709"/>
                    <a:pt x="57" y="7043"/>
                  </a:cubicBezTo>
                  <a:cubicBezTo>
                    <a:pt x="0" y="10403"/>
                    <a:pt x="2392" y="10902"/>
                    <a:pt x="3960" y="10902"/>
                  </a:cubicBezTo>
                  <a:cubicBezTo>
                    <a:pt x="4413" y="10902"/>
                    <a:pt x="4798" y="10860"/>
                    <a:pt x="5034" y="10834"/>
                  </a:cubicBezTo>
                  <a:cubicBezTo>
                    <a:pt x="6103" y="10702"/>
                    <a:pt x="10305" y="10102"/>
                    <a:pt x="10305" y="10102"/>
                  </a:cubicBezTo>
                  <a:lnTo>
                    <a:pt x="9704" y="7174"/>
                  </a:lnTo>
                  <a:cubicBezTo>
                    <a:pt x="9704" y="7174"/>
                    <a:pt x="7128" y="7540"/>
                    <a:pt x="4303" y="7540"/>
                  </a:cubicBezTo>
                  <a:cubicBezTo>
                    <a:pt x="3014" y="7540"/>
                    <a:pt x="4449" y="543"/>
                    <a:pt x="4449" y="543"/>
                  </a:cubicBezTo>
                  <a:lnTo>
                    <a:pt x="1111" y="1"/>
                  </a:lnTo>
                  <a:close/>
                </a:path>
              </a:pathLst>
            </a:custGeom>
            <a:solidFill>
              <a:srgbClr val="BA6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67" name="Google Shape;667;p35">
              <a:extLst>
                <a:ext uri="{FF2B5EF4-FFF2-40B4-BE49-F238E27FC236}">
                  <a16:creationId xmlns:a16="http://schemas.microsoft.com/office/drawing/2014/main" id="{385895A7-CBB1-4173-BF58-B5E2758BB053}"/>
                </a:ext>
              </a:extLst>
            </p:cNvPr>
            <p:cNvSpPr/>
            <p:nvPr/>
          </p:nvSpPr>
          <p:spPr>
            <a:xfrm flipH="1">
              <a:off x="9839434" y="2696186"/>
              <a:ext cx="941137" cy="2037814"/>
            </a:xfrm>
            <a:custGeom>
              <a:avLst/>
              <a:gdLst/>
              <a:ahLst/>
              <a:cxnLst/>
              <a:rect l="l" t="t" r="r" b="b"/>
              <a:pathLst>
                <a:path w="12035" h="26059" extrusionOk="0">
                  <a:moveTo>
                    <a:pt x="5739" y="1"/>
                  </a:moveTo>
                  <a:lnTo>
                    <a:pt x="1" y="630"/>
                  </a:lnTo>
                  <a:lnTo>
                    <a:pt x="5285" y="26059"/>
                  </a:lnTo>
                  <a:lnTo>
                    <a:pt x="12034" y="26059"/>
                  </a:lnTo>
                  <a:lnTo>
                    <a:pt x="5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68" name="Google Shape;668;p35">
              <a:extLst>
                <a:ext uri="{FF2B5EF4-FFF2-40B4-BE49-F238E27FC236}">
                  <a16:creationId xmlns:a16="http://schemas.microsoft.com/office/drawing/2014/main" id="{012C31B1-BEF7-60DE-E87E-36B53042B896}"/>
                </a:ext>
              </a:extLst>
            </p:cNvPr>
            <p:cNvSpPr/>
            <p:nvPr/>
          </p:nvSpPr>
          <p:spPr>
            <a:xfrm flipH="1">
              <a:off x="10099294" y="2659588"/>
              <a:ext cx="256574" cy="237024"/>
            </a:xfrm>
            <a:custGeom>
              <a:avLst/>
              <a:gdLst/>
              <a:ahLst/>
              <a:cxnLst/>
              <a:rect l="l" t="t" r="r" b="b"/>
              <a:pathLst>
                <a:path w="3281" h="3031" extrusionOk="0">
                  <a:moveTo>
                    <a:pt x="2548" y="0"/>
                  </a:moveTo>
                  <a:lnTo>
                    <a:pt x="1" y="469"/>
                  </a:lnTo>
                  <a:lnTo>
                    <a:pt x="586" y="3030"/>
                  </a:lnTo>
                  <a:lnTo>
                    <a:pt x="3280" y="469"/>
                  </a:lnTo>
                  <a:lnTo>
                    <a:pt x="25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69" name="Google Shape;669;p35">
              <a:extLst>
                <a:ext uri="{FF2B5EF4-FFF2-40B4-BE49-F238E27FC236}">
                  <a16:creationId xmlns:a16="http://schemas.microsoft.com/office/drawing/2014/main" id="{182A46E7-71AF-E8E1-E75E-1FB04324E4B6}"/>
                </a:ext>
              </a:extLst>
            </p:cNvPr>
            <p:cNvSpPr/>
            <p:nvPr/>
          </p:nvSpPr>
          <p:spPr>
            <a:xfrm flipH="1">
              <a:off x="10256163" y="2681328"/>
              <a:ext cx="41290" cy="232489"/>
            </a:xfrm>
            <a:custGeom>
              <a:avLst/>
              <a:gdLst/>
              <a:ahLst/>
              <a:cxnLst/>
              <a:rect l="l" t="t" r="r" b="b"/>
              <a:pathLst>
                <a:path w="528" h="2973" extrusionOk="0">
                  <a:moveTo>
                    <a:pt x="15" y="0"/>
                  </a:moveTo>
                  <a:cubicBezTo>
                    <a:pt x="1" y="0"/>
                    <a:pt x="15" y="191"/>
                    <a:pt x="74" y="454"/>
                  </a:cubicBezTo>
                  <a:cubicBezTo>
                    <a:pt x="132" y="732"/>
                    <a:pt x="191" y="1113"/>
                    <a:pt x="279" y="1537"/>
                  </a:cubicBezTo>
                  <a:cubicBezTo>
                    <a:pt x="337" y="1742"/>
                    <a:pt x="366" y="1947"/>
                    <a:pt x="410" y="2123"/>
                  </a:cubicBezTo>
                  <a:cubicBezTo>
                    <a:pt x="440" y="2313"/>
                    <a:pt x="454" y="2474"/>
                    <a:pt x="440" y="2606"/>
                  </a:cubicBezTo>
                  <a:cubicBezTo>
                    <a:pt x="410" y="2752"/>
                    <a:pt x="381" y="2855"/>
                    <a:pt x="337" y="2899"/>
                  </a:cubicBezTo>
                  <a:cubicBezTo>
                    <a:pt x="279" y="2928"/>
                    <a:pt x="220" y="2914"/>
                    <a:pt x="220" y="2928"/>
                  </a:cubicBezTo>
                  <a:cubicBezTo>
                    <a:pt x="220" y="2943"/>
                    <a:pt x="235" y="2943"/>
                    <a:pt x="264" y="2972"/>
                  </a:cubicBezTo>
                  <a:cubicBezTo>
                    <a:pt x="279" y="2972"/>
                    <a:pt x="308" y="2972"/>
                    <a:pt x="352" y="2943"/>
                  </a:cubicBezTo>
                  <a:cubicBezTo>
                    <a:pt x="440" y="2884"/>
                    <a:pt x="454" y="2767"/>
                    <a:pt x="498" y="2635"/>
                  </a:cubicBezTo>
                  <a:cubicBezTo>
                    <a:pt x="528" y="2489"/>
                    <a:pt x="513" y="2313"/>
                    <a:pt x="484" y="2123"/>
                  </a:cubicBezTo>
                  <a:lnTo>
                    <a:pt x="366" y="1523"/>
                  </a:lnTo>
                  <a:cubicBezTo>
                    <a:pt x="293" y="1098"/>
                    <a:pt x="205" y="718"/>
                    <a:pt x="147" y="439"/>
                  </a:cubicBezTo>
                  <a:cubicBezTo>
                    <a:pt x="74" y="161"/>
                    <a:pt x="44" y="0"/>
                    <a:pt x="15" y="0"/>
                  </a:cubicBezTo>
                  <a:close/>
                </a:path>
              </a:pathLst>
            </a:custGeom>
            <a:solidFill>
              <a:srgbClr val="FFFFFF">
                <a:alpha val="17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70" name="Google Shape;670;p35">
              <a:extLst>
                <a:ext uri="{FF2B5EF4-FFF2-40B4-BE49-F238E27FC236}">
                  <a16:creationId xmlns:a16="http://schemas.microsoft.com/office/drawing/2014/main" id="{FC2327CE-488A-F78A-5113-EE7BB7197021}"/>
                </a:ext>
              </a:extLst>
            </p:cNvPr>
            <p:cNvSpPr/>
            <p:nvPr/>
          </p:nvSpPr>
          <p:spPr>
            <a:xfrm flipH="1">
              <a:off x="10213779" y="2692745"/>
              <a:ext cx="137476" cy="485466"/>
            </a:xfrm>
            <a:custGeom>
              <a:avLst/>
              <a:gdLst/>
              <a:ahLst/>
              <a:cxnLst/>
              <a:rect l="l" t="t" r="r" b="b"/>
              <a:pathLst>
                <a:path w="1758" h="6208" extrusionOk="0">
                  <a:moveTo>
                    <a:pt x="0" y="1"/>
                  </a:moveTo>
                  <a:cubicBezTo>
                    <a:pt x="0" y="15"/>
                    <a:pt x="15" y="88"/>
                    <a:pt x="44" y="250"/>
                  </a:cubicBezTo>
                  <a:cubicBezTo>
                    <a:pt x="88" y="425"/>
                    <a:pt x="161" y="645"/>
                    <a:pt x="235" y="908"/>
                  </a:cubicBezTo>
                  <a:cubicBezTo>
                    <a:pt x="396" y="1494"/>
                    <a:pt x="615" y="2270"/>
                    <a:pt x="850" y="3104"/>
                  </a:cubicBezTo>
                  <a:cubicBezTo>
                    <a:pt x="1098" y="3953"/>
                    <a:pt x="1318" y="4729"/>
                    <a:pt x="1479" y="5300"/>
                  </a:cubicBezTo>
                  <a:cubicBezTo>
                    <a:pt x="1552" y="5564"/>
                    <a:pt x="1611" y="5783"/>
                    <a:pt x="1655" y="5974"/>
                  </a:cubicBezTo>
                  <a:cubicBezTo>
                    <a:pt x="1699" y="6120"/>
                    <a:pt x="1728" y="6208"/>
                    <a:pt x="1728" y="6208"/>
                  </a:cubicBezTo>
                  <a:cubicBezTo>
                    <a:pt x="1757" y="6208"/>
                    <a:pt x="1728" y="6120"/>
                    <a:pt x="1713" y="5988"/>
                  </a:cubicBezTo>
                  <a:cubicBezTo>
                    <a:pt x="1684" y="5827"/>
                    <a:pt x="1625" y="5608"/>
                    <a:pt x="1552" y="5315"/>
                  </a:cubicBezTo>
                  <a:cubicBezTo>
                    <a:pt x="1406" y="4744"/>
                    <a:pt x="1201" y="3953"/>
                    <a:pt x="967" y="3090"/>
                  </a:cubicBezTo>
                  <a:cubicBezTo>
                    <a:pt x="732" y="2240"/>
                    <a:pt x="484" y="1450"/>
                    <a:pt x="308" y="894"/>
                  </a:cubicBezTo>
                  <a:cubicBezTo>
                    <a:pt x="220" y="630"/>
                    <a:pt x="147" y="381"/>
                    <a:pt x="88" y="235"/>
                  </a:cubicBezTo>
                  <a:cubicBezTo>
                    <a:pt x="30" y="89"/>
                    <a:pt x="0" y="1"/>
                    <a:pt x="0" y="1"/>
                  </a:cubicBezTo>
                  <a:close/>
                </a:path>
              </a:pathLst>
            </a:custGeom>
            <a:solidFill>
              <a:srgbClr val="FFFFFF">
                <a:alpha val="17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71" name="Google Shape;671;p35">
              <a:extLst>
                <a:ext uri="{FF2B5EF4-FFF2-40B4-BE49-F238E27FC236}">
                  <a16:creationId xmlns:a16="http://schemas.microsoft.com/office/drawing/2014/main" id="{C818574D-DD44-4286-84C1-DACF6499212B}"/>
                </a:ext>
              </a:extLst>
            </p:cNvPr>
            <p:cNvSpPr/>
            <p:nvPr/>
          </p:nvSpPr>
          <p:spPr>
            <a:xfrm flipH="1">
              <a:off x="10313404" y="2748814"/>
              <a:ext cx="400775" cy="1977209"/>
            </a:xfrm>
            <a:custGeom>
              <a:avLst/>
              <a:gdLst/>
              <a:ahLst/>
              <a:cxnLst/>
              <a:rect l="l" t="t" r="r" b="b"/>
              <a:pathLst>
                <a:path w="5125" h="25284" extrusionOk="0">
                  <a:moveTo>
                    <a:pt x="1" y="1"/>
                  </a:moveTo>
                  <a:lnTo>
                    <a:pt x="1" y="74"/>
                  </a:lnTo>
                  <a:cubicBezTo>
                    <a:pt x="30" y="118"/>
                    <a:pt x="30" y="191"/>
                    <a:pt x="45" y="264"/>
                  </a:cubicBezTo>
                  <a:cubicBezTo>
                    <a:pt x="74" y="455"/>
                    <a:pt x="118" y="718"/>
                    <a:pt x="176" y="1026"/>
                  </a:cubicBezTo>
                  <a:cubicBezTo>
                    <a:pt x="279" y="1655"/>
                    <a:pt x="440" y="2592"/>
                    <a:pt x="645" y="3749"/>
                  </a:cubicBezTo>
                  <a:cubicBezTo>
                    <a:pt x="1055" y="6047"/>
                    <a:pt x="1655" y="9224"/>
                    <a:pt x="2343" y="12708"/>
                  </a:cubicBezTo>
                  <a:cubicBezTo>
                    <a:pt x="3060" y="16192"/>
                    <a:pt x="3734" y="19354"/>
                    <a:pt x="4246" y="21624"/>
                  </a:cubicBezTo>
                  <a:cubicBezTo>
                    <a:pt x="4510" y="22765"/>
                    <a:pt x="4729" y="23673"/>
                    <a:pt x="4876" y="24317"/>
                  </a:cubicBezTo>
                  <a:cubicBezTo>
                    <a:pt x="4883" y="24344"/>
                    <a:pt x="4891" y="24371"/>
                    <a:pt x="4898" y="24398"/>
                  </a:cubicBezTo>
                  <a:lnTo>
                    <a:pt x="4898" y="24398"/>
                  </a:lnTo>
                  <a:cubicBezTo>
                    <a:pt x="4891" y="24367"/>
                    <a:pt x="4883" y="24335"/>
                    <a:pt x="4876" y="24303"/>
                  </a:cubicBezTo>
                  <a:cubicBezTo>
                    <a:pt x="4744" y="23644"/>
                    <a:pt x="4539" y="22722"/>
                    <a:pt x="4290" y="21594"/>
                  </a:cubicBezTo>
                  <a:cubicBezTo>
                    <a:pt x="3792" y="19296"/>
                    <a:pt x="3119" y="16148"/>
                    <a:pt x="2416" y="12664"/>
                  </a:cubicBezTo>
                  <a:cubicBezTo>
                    <a:pt x="1728" y="9180"/>
                    <a:pt x="1128" y="6003"/>
                    <a:pt x="703" y="3705"/>
                  </a:cubicBezTo>
                  <a:cubicBezTo>
                    <a:pt x="498" y="2563"/>
                    <a:pt x="323" y="1626"/>
                    <a:pt x="206" y="982"/>
                  </a:cubicBezTo>
                  <a:cubicBezTo>
                    <a:pt x="132" y="674"/>
                    <a:pt x="103" y="440"/>
                    <a:pt x="59" y="250"/>
                  </a:cubicBezTo>
                  <a:cubicBezTo>
                    <a:pt x="45" y="177"/>
                    <a:pt x="45" y="118"/>
                    <a:pt x="30" y="74"/>
                  </a:cubicBezTo>
                  <a:cubicBezTo>
                    <a:pt x="1" y="16"/>
                    <a:pt x="1" y="1"/>
                    <a:pt x="1" y="1"/>
                  </a:cubicBezTo>
                  <a:close/>
                  <a:moveTo>
                    <a:pt x="4898" y="24398"/>
                  </a:moveTo>
                  <a:lnTo>
                    <a:pt x="4898" y="24398"/>
                  </a:lnTo>
                  <a:cubicBezTo>
                    <a:pt x="4961" y="24662"/>
                    <a:pt x="5011" y="24877"/>
                    <a:pt x="5037" y="25035"/>
                  </a:cubicBezTo>
                  <a:cubicBezTo>
                    <a:pt x="5051" y="25108"/>
                    <a:pt x="5081" y="25181"/>
                    <a:pt x="5081" y="25210"/>
                  </a:cubicBezTo>
                  <a:cubicBezTo>
                    <a:pt x="5125" y="25254"/>
                    <a:pt x="5125" y="25283"/>
                    <a:pt x="5125" y="25283"/>
                  </a:cubicBezTo>
                  <a:lnTo>
                    <a:pt x="5125" y="25283"/>
                  </a:lnTo>
                  <a:cubicBezTo>
                    <a:pt x="5125" y="25283"/>
                    <a:pt x="5125" y="25269"/>
                    <a:pt x="5110" y="25239"/>
                  </a:cubicBezTo>
                  <a:cubicBezTo>
                    <a:pt x="5095" y="25181"/>
                    <a:pt x="5066" y="25122"/>
                    <a:pt x="5051" y="25049"/>
                  </a:cubicBezTo>
                  <a:cubicBezTo>
                    <a:pt x="5025" y="24902"/>
                    <a:pt x="4974" y="24670"/>
                    <a:pt x="4898" y="24398"/>
                  </a:cubicBezTo>
                  <a:close/>
                </a:path>
              </a:pathLst>
            </a:custGeom>
            <a:solidFill>
              <a:srgbClr val="FFFFFF">
                <a:alpha val="17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72" name="Google Shape;672;p35">
              <a:extLst>
                <a:ext uri="{FF2B5EF4-FFF2-40B4-BE49-F238E27FC236}">
                  <a16:creationId xmlns:a16="http://schemas.microsoft.com/office/drawing/2014/main" id="{C822A74B-1E84-C197-811E-8D0D377AA685}"/>
                </a:ext>
              </a:extLst>
            </p:cNvPr>
            <p:cNvSpPr/>
            <p:nvPr/>
          </p:nvSpPr>
          <p:spPr>
            <a:xfrm flipH="1">
              <a:off x="9904734" y="3923453"/>
              <a:ext cx="128248" cy="596510"/>
            </a:xfrm>
            <a:custGeom>
              <a:avLst/>
              <a:gdLst/>
              <a:ahLst/>
              <a:cxnLst/>
              <a:rect l="l" t="t" r="r" b="b"/>
              <a:pathLst>
                <a:path w="1640" h="7628" extrusionOk="0">
                  <a:moveTo>
                    <a:pt x="30" y="0"/>
                  </a:moveTo>
                  <a:lnTo>
                    <a:pt x="30" y="0"/>
                  </a:lnTo>
                  <a:cubicBezTo>
                    <a:pt x="0" y="15"/>
                    <a:pt x="337" y="1728"/>
                    <a:pt x="776" y="3821"/>
                  </a:cubicBezTo>
                  <a:cubicBezTo>
                    <a:pt x="1215" y="5929"/>
                    <a:pt x="1596" y="7627"/>
                    <a:pt x="1611" y="7627"/>
                  </a:cubicBezTo>
                  <a:cubicBezTo>
                    <a:pt x="1640" y="7627"/>
                    <a:pt x="1303" y="5929"/>
                    <a:pt x="864" y="3806"/>
                  </a:cubicBezTo>
                  <a:cubicBezTo>
                    <a:pt x="425" y="1698"/>
                    <a:pt x="44" y="0"/>
                    <a:pt x="30" y="0"/>
                  </a:cubicBezTo>
                  <a:close/>
                </a:path>
              </a:pathLst>
            </a:custGeom>
            <a:solidFill>
              <a:srgbClr val="2D6A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73" name="Google Shape;673;p35">
              <a:extLst>
                <a:ext uri="{FF2B5EF4-FFF2-40B4-BE49-F238E27FC236}">
                  <a16:creationId xmlns:a16="http://schemas.microsoft.com/office/drawing/2014/main" id="{6E3140CD-0C6F-1798-6607-85889B07FA53}"/>
                </a:ext>
              </a:extLst>
            </p:cNvPr>
            <p:cNvSpPr/>
            <p:nvPr/>
          </p:nvSpPr>
          <p:spPr>
            <a:xfrm flipH="1">
              <a:off x="9786807" y="3069433"/>
              <a:ext cx="454577" cy="974294"/>
            </a:xfrm>
            <a:custGeom>
              <a:avLst/>
              <a:gdLst/>
              <a:ahLst/>
              <a:cxnLst/>
              <a:rect l="l" t="t" r="r" b="b"/>
              <a:pathLst>
                <a:path w="5813" h="12459" extrusionOk="0">
                  <a:moveTo>
                    <a:pt x="1" y="0"/>
                  </a:moveTo>
                  <a:lnTo>
                    <a:pt x="103" y="103"/>
                  </a:lnTo>
                  <a:cubicBezTo>
                    <a:pt x="206" y="176"/>
                    <a:pt x="323" y="264"/>
                    <a:pt x="469" y="381"/>
                  </a:cubicBezTo>
                  <a:cubicBezTo>
                    <a:pt x="806" y="615"/>
                    <a:pt x="1260" y="966"/>
                    <a:pt x="1831" y="1391"/>
                  </a:cubicBezTo>
                  <a:cubicBezTo>
                    <a:pt x="2416" y="1801"/>
                    <a:pt x="3090" y="2298"/>
                    <a:pt x="3836" y="2869"/>
                  </a:cubicBezTo>
                  <a:cubicBezTo>
                    <a:pt x="4041" y="3001"/>
                    <a:pt x="4232" y="3148"/>
                    <a:pt x="4422" y="3294"/>
                  </a:cubicBezTo>
                  <a:cubicBezTo>
                    <a:pt x="4612" y="3440"/>
                    <a:pt x="4832" y="3587"/>
                    <a:pt x="5008" y="3748"/>
                  </a:cubicBezTo>
                  <a:cubicBezTo>
                    <a:pt x="5212" y="3909"/>
                    <a:pt x="5403" y="4099"/>
                    <a:pt x="5520" y="4319"/>
                  </a:cubicBezTo>
                  <a:cubicBezTo>
                    <a:pt x="5652" y="4538"/>
                    <a:pt x="5725" y="4787"/>
                    <a:pt x="5725" y="5051"/>
                  </a:cubicBezTo>
                  <a:cubicBezTo>
                    <a:pt x="5725" y="5578"/>
                    <a:pt x="5505" y="6075"/>
                    <a:pt x="5344" y="6544"/>
                  </a:cubicBezTo>
                  <a:cubicBezTo>
                    <a:pt x="5154" y="7042"/>
                    <a:pt x="4993" y="7495"/>
                    <a:pt x="4832" y="7935"/>
                  </a:cubicBezTo>
                  <a:cubicBezTo>
                    <a:pt x="4495" y="8813"/>
                    <a:pt x="4202" y="9604"/>
                    <a:pt x="3968" y="10277"/>
                  </a:cubicBezTo>
                  <a:cubicBezTo>
                    <a:pt x="3734" y="10965"/>
                    <a:pt x="3529" y="11492"/>
                    <a:pt x="3397" y="11873"/>
                  </a:cubicBezTo>
                  <a:cubicBezTo>
                    <a:pt x="3353" y="12063"/>
                    <a:pt x="3295" y="12195"/>
                    <a:pt x="3251" y="12312"/>
                  </a:cubicBezTo>
                  <a:cubicBezTo>
                    <a:pt x="3222" y="12400"/>
                    <a:pt x="3207" y="12458"/>
                    <a:pt x="3207" y="12458"/>
                  </a:cubicBezTo>
                  <a:cubicBezTo>
                    <a:pt x="3222" y="12458"/>
                    <a:pt x="3236" y="12400"/>
                    <a:pt x="3280" y="12312"/>
                  </a:cubicBezTo>
                  <a:cubicBezTo>
                    <a:pt x="3309" y="12224"/>
                    <a:pt x="3368" y="12078"/>
                    <a:pt x="3441" y="11887"/>
                  </a:cubicBezTo>
                  <a:cubicBezTo>
                    <a:pt x="3588" y="11507"/>
                    <a:pt x="3792" y="10980"/>
                    <a:pt x="4041" y="10321"/>
                  </a:cubicBezTo>
                  <a:cubicBezTo>
                    <a:pt x="4305" y="9647"/>
                    <a:pt x="4598" y="8857"/>
                    <a:pt x="4920" y="7979"/>
                  </a:cubicBezTo>
                  <a:cubicBezTo>
                    <a:pt x="5081" y="7525"/>
                    <a:pt x="5256" y="7056"/>
                    <a:pt x="5432" y="6588"/>
                  </a:cubicBezTo>
                  <a:cubicBezTo>
                    <a:pt x="5593" y="6105"/>
                    <a:pt x="5813" y="5622"/>
                    <a:pt x="5813" y="5051"/>
                  </a:cubicBezTo>
                  <a:cubicBezTo>
                    <a:pt x="5813" y="4773"/>
                    <a:pt x="5740" y="4494"/>
                    <a:pt x="5593" y="4260"/>
                  </a:cubicBezTo>
                  <a:cubicBezTo>
                    <a:pt x="5447" y="4041"/>
                    <a:pt x="5271" y="3836"/>
                    <a:pt x="5066" y="3675"/>
                  </a:cubicBezTo>
                  <a:cubicBezTo>
                    <a:pt x="4861" y="3514"/>
                    <a:pt x="4671" y="3367"/>
                    <a:pt x="4466" y="3221"/>
                  </a:cubicBezTo>
                  <a:cubicBezTo>
                    <a:pt x="4261" y="3074"/>
                    <a:pt x="4056" y="2943"/>
                    <a:pt x="3880" y="2796"/>
                  </a:cubicBezTo>
                  <a:cubicBezTo>
                    <a:pt x="3134" y="2255"/>
                    <a:pt x="2446" y="1757"/>
                    <a:pt x="1860" y="1332"/>
                  </a:cubicBezTo>
                  <a:cubicBezTo>
                    <a:pt x="1274" y="908"/>
                    <a:pt x="821" y="586"/>
                    <a:pt x="499" y="351"/>
                  </a:cubicBezTo>
                  <a:cubicBezTo>
                    <a:pt x="352" y="234"/>
                    <a:pt x="220" y="161"/>
                    <a:pt x="133" y="88"/>
                  </a:cubicBezTo>
                  <a:cubicBezTo>
                    <a:pt x="45" y="15"/>
                    <a:pt x="1" y="0"/>
                    <a:pt x="1" y="0"/>
                  </a:cubicBezTo>
                  <a:close/>
                </a:path>
              </a:pathLst>
            </a:custGeom>
            <a:solidFill>
              <a:srgbClr val="FFFFFF">
                <a:alpha val="17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74" name="Google Shape;674;p35">
              <a:extLst>
                <a:ext uri="{FF2B5EF4-FFF2-40B4-BE49-F238E27FC236}">
                  <a16:creationId xmlns:a16="http://schemas.microsoft.com/office/drawing/2014/main" id="{B5F9CDB3-32A4-7B3E-7DF8-DD1483C49A4B}"/>
                </a:ext>
              </a:extLst>
            </p:cNvPr>
            <p:cNvSpPr/>
            <p:nvPr/>
          </p:nvSpPr>
          <p:spPr>
            <a:xfrm flipH="1">
              <a:off x="8936226" y="2352732"/>
              <a:ext cx="1159706" cy="95091"/>
            </a:xfrm>
            <a:custGeom>
              <a:avLst/>
              <a:gdLst/>
              <a:ahLst/>
              <a:cxnLst/>
              <a:rect l="l" t="t" r="r" b="b"/>
              <a:pathLst>
                <a:path w="14830" h="1216" extrusionOk="0">
                  <a:moveTo>
                    <a:pt x="0" y="1"/>
                  </a:moveTo>
                  <a:lnTo>
                    <a:pt x="0" y="1216"/>
                  </a:lnTo>
                  <a:lnTo>
                    <a:pt x="14830" y="1216"/>
                  </a:lnTo>
                  <a:lnTo>
                    <a:pt x="148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75" name="Google Shape;675;p35">
              <a:extLst>
                <a:ext uri="{FF2B5EF4-FFF2-40B4-BE49-F238E27FC236}">
                  <a16:creationId xmlns:a16="http://schemas.microsoft.com/office/drawing/2014/main" id="{81E473B8-D07D-8008-D67D-A3E771ED2799}"/>
                </a:ext>
              </a:extLst>
            </p:cNvPr>
            <p:cNvSpPr/>
            <p:nvPr/>
          </p:nvSpPr>
          <p:spPr>
            <a:xfrm flipH="1">
              <a:off x="9106784" y="2440863"/>
              <a:ext cx="90477" cy="2433975"/>
            </a:xfrm>
            <a:custGeom>
              <a:avLst/>
              <a:gdLst/>
              <a:ahLst/>
              <a:cxnLst/>
              <a:rect l="l" t="t" r="r" b="b"/>
              <a:pathLst>
                <a:path w="1157" h="31125" extrusionOk="0">
                  <a:moveTo>
                    <a:pt x="0" y="1"/>
                  </a:moveTo>
                  <a:lnTo>
                    <a:pt x="0" y="31125"/>
                  </a:lnTo>
                  <a:lnTo>
                    <a:pt x="556" y="31125"/>
                  </a:lnTo>
                  <a:lnTo>
                    <a:pt x="1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76" name="Google Shape;676;p35">
              <a:extLst>
                <a:ext uri="{FF2B5EF4-FFF2-40B4-BE49-F238E27FC236}">
                  <a16:creationId xmlns:a16="http://schemas.microsoft.com/office/drawing/2014/main" id="{139A24B0-1ED5-B8B2-D6AE-13F1E37DA29B}"/>
                </a:ext>
              </a:extLst>
            </p:cNvPr>
            <p:cNvSpPr/>
            <p:nvPr/>
          </p:nvSpPr>
          <p:spPr>
            <a:xfrm flipH="1">
              <a:off x="9817697" y="2432887"/>
              <a:ext cx="90556" cy="2451101"/>
            </a:xfrm>
            <a:custGeom>
              <a:avLst/>
              <a:gdLst/>
              <a:ahLst/>
              <a:cxnLst/>
              <a:rect l="l" t="t" r="r" b="b"/>
              <a:pathLst>
                <a:path w="1158" h="31344" extrusionOk="0">
                  <a:moveTo>
                    <a:pt x="1" y="0"/>
                  </a:moveTo>
                  <a:lnTo>
                    <a:pt x="1" y="31344"/>
                  </a:lnTo>
                  <a:lnTo>
                    <a:pt x="557" y="31344"/>
                  </a:lnTo>
                  <a:lnTo>
                    <a:pt x="1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77" name="Google Shape;677;p35">
              <a:extLst>
                <a:ext uri="{FF2B5EF4-FFF2-40B4-BE49-F238E27FC236}">
                  <a16:creationId xmlns:a16="http://schemas.microsoft.com/office/drawing/2014/main" id="{4194B34A-922A-CF4B-6D26-91DB59BA5ACD}"/>
                </a:ext>
              </a:extLst>
            </p:cNvPr>
            <p:cNvSpPr/>
            <p:nvPr/>
          </p:nvSpPr>
          <p:spPr>
            <a:xfrm flipH="1">
              <a:off x="9197181" y="3357912"/>
              <a:ext cx="640067" cy="51534"/>
            </a:xfrm>
            <a:custGeom>
              <a:avLst/>
              <a:gdLst/>
              <a:ahLst/>
              <a:cxnLst/>
              <a:rect l="l" t="t" r="r" b="b"/>
              <a:pathLst>
                <a:path w="8185" h="659" extrusionOk="0">
                  <a:moveTo>
                    <a:pt x="1" y="0"/>
                  </a:moveTo>
                  <a:lnTo>
                    <a:pt x="1" y="659"/>
                  </a:lnTo>
                  <a:lnTo>
                    <a:pt x="8184" y="659"/>
                  </a:lnTo>
                  <a:lnTo>
                    <a:pt x="81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78" name="Google Shape;678;p35">
              <a:extLst>
                <a:ext uri="{FF2B5EF4-FFF2-40B4-BE49-F238E27FC236}">
                  <a16:creationId xmlns:a16="http://schemas.microsoft.com/office/drawing/2014/main" id="{475DEC76-A1A6-DCEA-B70D-E019CDD0D255}"/>
                </a:ext>
              </a:extLst>
            </p:cNvPr>
            <p:cNvSpPr/>
            <p:nvPr/>
          </p:nvSpPr>
          <p:spPr>
            <a:xfrm flipH="1">
              <a:off x="10337412" y="1455233"/>
              <a:ext cx="281755" cy="419152"/>
            </a:xfrm>
            <a:custGeom>
              <a:avLst/>
              <a:gdLst/>
              <a:ahLst/>
              <a:cxnLst/>
              <a:rect l="l" t="t" r="r" b="b"/>
              <a:pathLst>
                <a:path w="3603" h="5360" extrusionOk="0">
                  <a:moveTo>
                    <a:pt x="294" y="0"/>
                  </a:moveTo>
                  <a:cubicBezTo>
                    <a:pt x="294" y="0"/>
                    <a:pt x="294" y="30"/>
                    <a:pt x="279" y="103"/>
                  </a:cubicBezTo>
                  <a:cubicBezTo>
                    <a:pt x="250" y="176"/>
                    <a:pt x="235" y="278"/>
                    <a:pt x="220" y="396"/>
                  </a:cubicBezTo>
                  <a:cubicBezTo>
                    <a:pt x="176" y="659"/>
                    <a:pt x="103" y="1040"/>
                    <a:pt x="74" y="1494"/>
                  </a:cubicBezTo>
                  <a:cubicBezTo>
                    <a:pt x="30" y="1977"/>
                    <a:pt x="1" y="2518"/>
                    <a:pt x="74" y="3148"/>
                  </a:cubicBezTo>
                  <a:cubicBezTo>
                    <a:pt x="103" y="3455"/>
                    <a:pt x="162" y="3763"/>
                    <a:pt x="279" y="4099"/>
                  </a:cubicBezTo>
                  <a:cubicBezTo>
                    <a:pt x="367" y="4407"/>
                    <a:pt x="528" y="4744"/>
                    <a:pt x="806" y="4992"/>
                  </a:cubicBezTo>
                  <a:cubicBezTo>
                    <a:pt x="1069" y="5241"/>
                    <a:pt x="1410" y="5360"/>
                    <a:pt x="1731" y="5360"/>
                  </a:cubicBezTo>
                  <a:cubicBezTo>
                    <a:pt x="1749" y="5360"/>
                    <a:pt x="1768" y="5359"/>
                    <a:pt x="1787" y="5358"/>
                  </a:cubicBezTo>
                  <a:cubicBezTo>
                    <a:pt x="2138" y="5344"/>
                    <a:pt x="2446" y="5227"/>
                    <a:pt x="2724" y="5066"/>
                  </a:cubicBezTo>
                  <a:cubicBezTo>
                    <a:pt x="3002" y="4905"/>
                    <a:pt x="3207" y="4656"/>
                    <a:pt x="3324" y="4407"/>
                  </a:cubicBezTo>
                  <a:cubicBezTo>
                    <a:pt x="3456" y="4173"/>
                    <a:pt x="3529" y="3909"/>
                    <a:pt x="3544" y="3675"/>
                  </a:cubicBezTo>
                  <a:cubicBezTo>
                    <a:pt x="3602" y="3192"/>
                    <a:pt x="3514" y="2811"/>
                    <a:pt x="3426" y="2577"/>
                  </a:cubicBezTo>
                  <a:cubicBezTo>
                    <a:pt x="3383" y="2445"/>
                    <a:pt x="3353" y="2357"/>
                    <a:pt x="3309" y="2299"/>
                  </a:cubicBezTo>
                  <a:cubicBezTo>
                    <a:pt x="3280" y="2255"/>
                    <a:pt x="3251" y="2211"/>
                    <a:pt x="3251" y="2211"/>
                  </a:cubicBezTo>
                  <a:lnTo>
                    <a:pt x="3251" y="2211"/>
                  </a:lnTo>
                  <a:cubicBezTo>
                    <a:pt x="3236" y="2211"/>
                    <a:pt x="3309" y="2343"/>
                    <a:pt x="3397" y="2577"/>
                  </a:cubicBezTo>
                  <a:cubicBezTo>
                    <a:pt x="3470" y="2811"/>
                    <a:pt x="3544" y="3206"/>
                    <a:pt x="3485" y="3660"/>
                  </a:cubicBezTo>
                  <a:cubicBezTo>
                    <a:pt x="3441" y="4114"/>
                    <a:pt x="3192" y="4670"/>
                    <a:pt x="2680" y="4992"/>
                  </a:cubicBezTo>
                  <a:cubicBezTo>
                    <a:pt x="2431" y="5153"/>
                    <a:pt x="2124" y="5271"/>
                    <a:pt x="1787" y="5271"/>
                  </a:cubicBezTo>
                  <a:cubicBezTo>
                    <a:pt x="1465" y="5271"/>
                    <a:pt x="1128" y="5153"/>
                    <a:pt x="879" y="4919"/>
                  </a:cubicBezTo>
                  <a:cubicBezTo>
                    <a:pt x="616" y="4685"/>
                    <a:pt x="469" y="4378"/>
                    <a:pt x="367" y="4055"/>
                  </a:cubicBezTo>
                  <a:cubicBezTo>
                    <a:pt x="279" y="3748"/>
                    <a:pt x="206" y="3441"/>
                    <a:pt x="162" y="3133"/>
                  </a:cubicBezTo>
                  <a:cubicBezTo>
                    <a:pt x="89" y="2518"/>
                    <a:pt x="103" y="1962"/>
                    <a:pt x="147" y="1494"/>
                  </a:cubicBezTo>
                  <a:cubicBezTo>
                    <a:pt x="176" y="1040"/>
                    <a:pt x="220" y="659"/>
                    <a:pt x="250" y="396"/>
                  </a:cubicBezTo>
                  <a:cubicBezTo>
                    <a:pt x="279" y="293"/>
                    <a:pt x="279" y="176"/>
                    <a:pt x="294" y="103"/>
                  </a:cubicBezTo>
                  <a:lnTo>
                    <a:pt x="2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79" name="Google Shape;679;p35">
              <a:extLst>
                <a:ext uri="{FF2B5EF4-FFF2-40B4-BE49-F238E27FC236}">
                  <a16:creationId xmlns:a16="http://schemas.microsoft.com/office/drawing/2014/main" id="{310B0BA0-2940-F5C4-FF24-41117DA77507}"/>
                </a:ext>
              </a:extLst>
            </p:cNvPr>
            <p:cNvSpPr/>
            <p:nvPr/>
          </p:nvSpPr>
          <p:spPr>
            <a:xfrm flipH="1">
              <a:off x="10073018" y="1863905"/>
              <a:ext cx="389280" cy="504546"/>
            </a:xfrm>
            <a:custGeom>
              <a:avLst/>
              <a:gdLst/>
              <a:ahLst/>
              <a:cxnLst/>
              <a:rect l="l" t="t" r="r" b="b"/>
              <a:pathLst>
                <a:path w="4978" h="6452" extrusionOk="0">
                  <a:moveTo>
                    <a:pt x="516" y="2734"/>
                  </a:moveTo>
                  <a:cubicBezTo>
                    <a:pt x="535" y="2734"/>
                    <a:pt x="553" y="2735"/>
                    <a:pt x="571" y="2738"/>
                  </a:cubicBezTo>
                  <a:cubicBezTo>
                    <a:pt x="626" y="2742"/>
                    <a:pt x="678" y="2757"/>
                    <a:pt x="727" y="2781"/>
                  </a:cubicBezTo>
                  <a:lnTo>
                    <a:pt x="727" y="2781"/>
                  </a:lnTo>
                  <a:cubicBezTo>
                    <a:pt x="729" y="2894"/>
                    <a:pt x="723" y="3010"/>
                    <a:pt x="703" y="3119"/>
                  </a:cubicBezTo>
                  <a:cubicBezTo>
                    <a:pt x="688" y="3192"/>
                    <a:pt x="645" y="3265"/>
                    <a:pt x="586" y="3324"/>
                  </a:cubicBezTo>
                  <a:cubicBezTo>
                    <a:pt x="530" y="3346"/>
                    <a:pt x="474" y="3377"/>
                    <a:pt x="417" y="3377"/>
                  </a:cubicBezTo>
                  <a:cubicBezTo>
                    <a:pt x="400" y="3377"/>
                    <a:pt x="383" y="3375"/>
                    <a:pt x="366" y="3368"/>
                  </a:cubicBezTo>
                  <a:cubicBezTo>
                    <a:pt x="220" y="3338"/>
                    <a:pt x="103" y="3148"/>
                    <a:pt x="147" y="2987"/>
                  </a:cubicBezTo>
                  <a:cubicBezTo>
                    <a:pt x="199" y="2843"/>
                    <a:pt x="358" y="2734"/>
                    <a:pt x="516" y="2734"/>
                  </a:cubicBezTo>
                  <a:close/>
                  <a:moveTo>
                    <a:pt x="147" y="1"/>
                  </a:moveTo>
                  <a:cubicBezTo>
                    <a:pt x="147" y="30"/>
                    <a:pt x="176" y="59"/>
                    <a:pt x="191" y="132"/>
                  </a:cubicBezTo>
                  <a:cubicBezTo>
                    <a:pt x="205" y="206"/>
                    <a:pt x="249" y="323"/>
                    <a:pt x="293" y="469"/>
                  </a:cubicBezTo>
                  <a:cubicBezTo>
                    <a:pt x="396" y="762"/>
                    <a:pt x="513" y="1172"/>
                    <a:pt x="615" y="1728"/>
                  </a:cubicBezTo>
                  <a:cubicBezTo>
                    <a:pt x="659" y="2006"/>
                    <a:pt x="703" y="2299"/>
                    <a:pt x="718" y="2621"/>
                  </a:cubicBezTo>
                  <a:cubicBezTo>
                    <a:pt x="720" y="2647"/>
                    <a:pt x="722" y="2673"/>
                    <a:pt x="724" y="2699"/>
                  </a:cubicBezTo>
                  <a:lnTo>
                    <a:pt x="724" y="2699"/>
                  </a:lnTo>
                  <a:cubicBezTo>
                    <a:pt x="675" y="2680"/>
                    <a:pt x="624" y="2669"/>
                    <a:pt x="571" y="2665"/>
                  </a:cubicBezTo>
                  <a:cubicBezTo>
                    <a:pt x="551" y="2662"/>
                    <a:pt x="529" y="2661"/>
                    <a:pt x="508" y="2661"/>
                  </a:cubicBezTo>
                  <a:cubicBezTo>
                    <a:pt x="320" y="2661"/>
                    <a:pt x="125" y="2775"/>
                    <a:pt x="59" y="2972"/>
                  </a:cubicBezTo>
                  <a:cubicBezTo>
                    <a:pt x="0" y="3192"/>
                    <a:pt x="147" y="3412"/>
                    <a:pt x="352" y="3470"/>
                  </a:cubicBezTo>
                  <a:cubicBezTo>
                    <a:pt x="367" y="3472"/>
                    <a:pt x="382" y="3473"/>
                    <a:pt x="396" y="3473"/>
                  </a:cubicBezTo>
                  <a:cubicBezTo>
                    <a:pt x="495" y="3473"/>
                    <a:pt x="581" y="3431"/>
                    <a:pt x="645" y="3368"/>
                  </a:cubicBezTo>
                  <a:cubicBezTo>
                    <a:pt x="718" y="3295"/>
                    <a:pt x="762" y="3207"/>
                    <a:pt x="776" y="3119"/>
                  </a:cubicBezTo>
                  <a:cubicBezTo>
                    <a:pt x="808" y="3016"/>
                    <a:pt x="814" y="2921"/>
                    <a:pt x="810" y="2830"/>
                  </a:cubicBezTo>
                  <a:lnTo>
                    <a:pt x="810" y="2830"/>
                  </a:lnTo>
                  <a:cubicBezTo>
                    <a:pt x="894" y="2890"/>
                    <a:pt x="963" y="2973"/>
                    <a:pt x="1011" y="3060"/>
                  </a:cubicBezTo>
                  <a:cubicBezTo>
                    <a:pt x="1098" y="3251"/>
                    <a:pt x="1128" y="3441"/>
                    <a:pt x="1098" y="3646"/>
                  </a:cubicBezTo>
                  <a:cubicBezTo>
                    <a:pt x="1069" y="4056"/>
                    <a:pt x="879" y="4451"/>
                    <a:pt x="923" y="4876"/>
                  </a:cubicBezTo>
                  <a:cubicBezTo>
                    <a:pt x="937" y="5300"/>
                    <a:pt x="1142" y="5666"/>
                    <a:pt x="1391" y="5930"/>
                  </a:cubicBezTo>
                  <a:cubicBezTo>
                    <a:pt x="1669" y="6208"/>
                    <a:pt x="2006" y="6398"/>
                    <a:pt x="2328" y="6427"/>
                  </a:cubicBezTo>
                  <a:cubicBezTo>
                    <a:pt x="2424" y="6444"/>
                    <a:pt x="2518" y="6451"/>
                    <a:pt x="2610" y="6451"/>
                  </a:cubicBezTo>
                  <a:cubicBezTo>
                    <a:pt x="2838" y="6451"/>
                    <a:pt x="3052" y="6406"/>
                    <a:pt x="3250" y="6354"/>
                  </a:cubicBezTo>
                  <a:cubicBezTo>
                    <a:pt x="3499" y="6281"/>
                    <a:pt x="3733" y="6193"/>
                    <a:pt x="3953" y="6135"/>
                  </a:cubicBezTo>
                  <a:cubicBezTo>
                    <a:pt x="4173" y="6076"/>
                    <a:pt x="4363" y="6032"/>
                    <a:pt x="4509" y="6003"/>
                  </a:cubicBezTo>
                  <a:cubicBezTo>
                    <a:pt x="4623" y="5992"/>
                    <a:pt x="4717" y="5989"/>
                    <a:pt x="4789" y="5989"/>
                  </a:cubicBezTo>
                  <a:cubicBezTo>
                    <a:pt x="4869" y="5989"/>
                    <a:pt x="4924" y="5993"/>
                    <a:pt x="4953" y="5993"/>
                  </a:cubicBezTo>
                  <a:cubicBezTo>
                    <a:pt x="4970" y="5993"/>
                    <a:pt x="4978" y="5992"/>
                    <a:pt x="4978" y="5988"/>
                  </a:cubicBezTo>
                  <a:cubicBezTo>
                    <a:pt x="4978" y="5988"/>
                    <a:pt x="4865" y="5969"/>
                    <a:pt x="4641" y="5969"/>
                  </a:cubicBezTo>
                  <a:cubicBezTo>
                    <a:pt x="4584" y="5969"/>
                    <a:pt x="4521" y="5971"/>
                    <a:pt x="4451" y="5974"/>
                  </a:cubicBezTo>
                  <a:cubicBezTo>
                    <a:pt x="4304" y="5988"/>
                    <a:pt x="4114" y="6032"/>
                    <a:pt x="3895" y="6076"/>
                  </a:cubicBezTo>
                  <a:cubicBezTo>
                    <a:pt x="3704" y="6135"/>
                    <a:pt x="3455" y="6208"/>
                    <a:pt x="3192" y="6281"/>
                  </a:cubicBezTo>
                  <a:cubicBezTo>
                    <a:pt x="3004" y="6333"/>
                    <a:pt x="2793" y="6378"/>
                    <a:pt x="2576" y="6378"/>
                  </a:cubicBezTo>
                  <a:cubicBezTo>
                    <a:pt x="2489" y="6378"/>
                    <a:pt x="2401" y="6371"/>
                    <a:pt x="2313" y="6354"/>
                  </a:cubicBezTo>
                  <a:cubicBezTo>
                    <a:pt x="1991" y="6296"/>
                    <a:pt x="1684" y="6135"/>
                    <a:pt x="1435" y="5886"/>
                  </a:cubicBezTo>
                  <a:cubicBezTo>
                    <a:pt x="1172" y="5622"/>
                    <a:pt x="996" y="5256"/>
                    <a:pt x="967" y="4876"/>
                  </a:cubicBezTo>
                  <a:cubicBezTo>
                    <a:pt x="952" y="4495"/>
                    <a:pt x="1142" y="4100"/>
                    <a:pt x="1172" y="3661"/>
                  </a:cubicBezTo>
                  <a:cubicBezTo>
                    <a:pt x="1215" y="3441"/>
                    <a:pt x="1186" y="3221"/>
                    <a:pt x="1084" y="3031"/>
                  </a:cubicBezTo>
                  <a:cubicBezTo>
                    <a:pt x="1020" y="2912"/>
                    <a:pt x="922" y="2805"/>
                    <a:pt x="804" y="2738"/>
                  </a:cubicBezTo>
                  <a:lnTo>
                    <a:pt x="804" y="2738"/>
                  </a:lnTo>
                  <a:cubicBezTo>
                    <a:pt x="800" y="2694"/>
                    <a:pt x="795" y="2650"/>
                    <a:pt x="791" y="2606"/>
                  </a:cubicBezTo>
                  <a:cubicBezTo>
                    <a:pt x="776" y="2270"/>
                    <a:pt x="732" y="1977"/>
                    <a:pt x="688" y="1713"/>
                  </a:cubicBezTo>
                  <a:cubicBezTo>
                    <a:pt x="571" y="1172"/>
                    <a:pt x="440" y="733"/>
                    <a:pt x="337" y="440"/>
                  </a:cubicBezTo>
                  <a:cubicBezTo>
                    <a:pt x="279" y="293"/>
                    <a:pt x="249" y="191"/>
                    <a:pt x="205" y="118"/>
                  </a:cubicBezTo>
                  <a:lnTo>
                    <a:pt x="1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80" name="Google Shape;680;p35">
              <a:extLst>
                <a:ext uri="{FF2B5EF4-FFF2-40B4-BE49-F238E27FC236}">
                  <a16:creationId xmlns:a16="http://schemas.microsoft.com/office/drawing/2014/main" id="{75969194-49BF-0A25-964D-10BFB450A095}"/>
                </a:ext>
              </a:extLst>
            </p:cNvPr>
            <p:cNvSpPr/>
            <p:nvPr/>
          </p:nvSpPr>
          <p:spPr>
            <a:xfrm flipH="1">
              <a:off x="9017477" y="1850142"/>
              <a:ext cx="720144" cy="496961"/>
            </a:xfrm>
            <a:custGeom>
              <a:avLst/>
              <a:gdLst/>
              <a:ahLst/>
              <a:cxnLst/>
              <a:rect l="l" t="t" r="r" b="b"/>
              <a:pathLst>
                <a:path w="9209" h="6355" extrusionOk="0">
                  <a:moveTo>
                    <a:pt x="1025" y="1"/>
                  </a:moveTo>
                  <a:lnTo>
                    <a:pt x="0" y="6355"/>
                  </a:lnTo>
                  <a:lnTo>
                    <a:pt x="7993" y="6355"/>
                  </a:lnTo>
                  <a:lnTo>
                    <a:pt x="9208" y="1026"/>
                  </a:lnTo>
                  <a:lnTo>
                    <a:pt x="10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81" name="Google Shape;681;p35">
              <a:extLst>
                <a:ext uri="{FF2B5EF4-FFF2-40B4-BE49-F238E27FC236}">
                  <a16:creationId xmlns:a16="http://schemas.microsoft.com/office/drawing/2014/main" id="{65533597-A28A-7C03-D1BC-D7B7A7EAD258}"/>
                </a:ext>
              </a:extLst>
            </p:cNvPr>
            <p:cNvSpPr/>
            <p:nvPr/>
          </p:nvSpPr>
          <p:spPr>
            <a:xfrm flipH="1">
              <a:off x="9101072" y="2335606"/>
              <a:ext cx="1029268" cy="34408"/>
            </a:xfrm>
            <a:custGeom>
              <a:avLst/>
              <a:gdLst/>
              <a:ahLst/>
              <a:cxnLst/>
              <a:rect l="l" t="t" r="r" b="b"/>
              <a:pathLst>
                <a:path w="13162" h="440" extrusionOk="0">
                  <a:moveTo>
                    <a:pt x="5008" y="0"/>
                  </a:moveTo>
                  <a:lnTo>
                    <a:pt x="30" y="117"/>
                  </a:lnTo>
                  <a:lnTo>
                    <a:pt x="1" y="308"/>
                  </a:lnTo>
                  <a:lnTo>
                    <a:pt x="13103" y="439"/>
                  </a:lnTo>
                  <a:lnTo>
                    <a:pt x="13162" y="147"/>
                  </a:lnTo>
                  <a:lnTo>
                    <a:pt x="50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82" name="Google Shape;682;p35">
              <a:extLst>
                <a:ext uri="{FF2B5EF4-FFF2-40B4-BE49-F238E27FC236}">
                  <a16:creationId xmlns:a16="http://schemas.microsoft.com/office/drawing/2014/main" id="{DE0DE19D-CAFE-4117-2663-4FA597D25B11}"/>
                </a:ext>
              </a:extLst>
            </p:cNvPr>
            <p:cNvSpPr/>
            <p:nvPr/>
          </p:nvSpPr>
          <p:spPr>
            <a:xfrm flipH="1">
              <a:off x="9309399" y="2062924"/>
              <a:ext cx="74525" cy="102364"/>
            </a:xfrm>
            <a:custGeom>
              <a:avLst/>
              <a:gdLst/>
              <a:ahLst/>
              <a:cxnLst/>
              <a:rect l="l" t="t" r="r" b="b"/>
              <a:pathLst>
                <a:path w="953" h="1309" extrusionOk="0">
                  <a:moveTo>
                    <a:pt x="561" y="0"/>
                  </a:moveTo>
                  <a:cubicBezTo>
                    <a:pt x="339" y="0"/>
                    <a:pt x="115" y="228"/>
                    <a:pt x="74" y="574"/>
                  </a:cubicBezTo>
                  <a:cubicBezTo>
                    <a:pt x="1" y="940"/>
                    <a:pt x="118" y="1247"/>
                    <a:pt x="338" y="1306"/>
                  </a:cubicBezTo>
                  <a:cubicBezTo>
                    <a:pt x="349" y="1307"/>
                    <a:pt x="361" y="1308"/>
                    <a:pt x="373" y="1308"/>
                  </a:cubicBezTo>
                  <a:cubicBezTo>
                    <a:pt x="583" y="1308"/>
                    <a:pt x="810" y="1067"/>
                    <a:pt x="879" y="735"/>
                  </a:cubicBezTo>
                  <a:cubicBezTo>
                    <a:pt x="952" y="369"/>
                    <a:pt x="821" y="61"/>
                    <a:pt x="601" y="3"/>
                  </a:cubicBezTo>
                  <a:cubicBezTo>
                    <a:pt x="588" y="1"/>
                    <a:pt x="575" y="0"/>
                    <a:pt x="561" y="0"/>
                  </a:cubicBez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83" name="Google Shape;683;p35">
              <a:extLst>
                <a:ext uri="{FF2B5EF4-FFF2-40B4-BE49-F238E27FC236}">
                  <a16:creationId xmlns:a16="http://schemas.microsoft.com/office/drawing/2014/main" id="{7B569E43-E040-C312-84CF-0C1552FFE09D}"/>
                </a:ext>
              </a:extLst>
            </p:cNvPr>
            <p:cNvSpPr/>
            <p:nvPr/>
          </p:nvSpPr>
          <p:spPr>
            <a:xfrm flipH="1">
              <a:off x="9291100" y="2037196"/>
              <a:ext cx="113390" cy="153741"/>
            </a:xfrm>
            <a:custGeom>
              <a:avLst/>
              <a:gdLst/>
              <a:ahLst/>
              <a:cxnLst/>
              <a:rect l="l" t="t" r="r" b="b"/>
              <a:pathLst>
                <a:path w="1450" h="1966" extrusionOk="0">
                  <a:moveTo>
                    <a:pt x="838" y="1"/>
                  </a:moveTo>
                  <a:cubicBezTo>
                    <a:pt x="527" y="1"/>
                    <a:pt x="211" y="362"/>
                    <a:pt x="117" y="859"/>
                  </a:cubicBezTo>
                  <a:cubicBezTo>
                    <a:pt x="0" y="1415"/>
                    <a:pt x="205" y="1913"/>
                    <a:pt x="527" y="1957"/>
                  </a:cubicBezTo>
                  <a:cubicBezTo>
                    <a:pt x="554" y="1963"/>
                    <a:pt x="582" y="1966"/>
                    <a:pt x="609" y="1966"/>
                  </a:cubicBezTo>
                  <a:cubicBezTo>
                    <a:pt x="921" y="1966"/>
                    <a:pt x="1238" y="1592"/>
                    <a:pt x="1332" y="1108"/>
                  </a:cubicBezTo>
                  <a:cubicBezTo>
                    <a:pt x="1450" y="551"/>
                    <a:pt x="1245" y="54"/>
                    <a:pt x="923" y="10"/>
                  </a:cubicBezTo>
                  <a:cubicBezTo>
                    <a:pt x="895" y="4"/>
                    <a:pt x="867" y="1"/>
                    <a:pt x="8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84" name="Google Shape;684;p35">
              <a:extLst>
                <a:ext uri="{FF2B5EF4-FFF2-40B4-BE49-F238E27FC236}">
                  <a16:creationId xmlns:a16="http://schemas.microsoft.com/office/drawing/2014/main" id="{164A78D7-A2D5-E204-281F-B7787574371A}"/>
                </a:ext>
              </a:extLst>
            </p:cNvPr>
            <p:cNvSpPr/>
            <p:nvPr/>
          </p:nvSpPr>
          <p:spPr>
            <a:xfrm flipH="1">
              <a:off x="10577877" y="1410581"/>
              <a:ext cx="18377" cy="44730"/>
            </a:xfrm>
            <a:custGeom>
              <a:avLst/>
              <a:gdLst/>
              <a:ahLst/>
              <a:cxnLst/>
              <a:rect l="l" t="t" r="r" b="b"/>
              <a:pathLst>
                <a:path w="235" h="572" extrusionOk="0">
                  <a:moveTo>
                    <a:pt x="220" y="0"/>
                  </a:moveTo>
                  <a:cubicBezTo>
                    <a:pt x="206" y="0"/>
                    <a:pt x="132" y="118"/>
                    <a:pt x="74" y="279"/>
                  </a:cubicBezTo>
                  <a:cubicBezTo>
                    <a:pt x="15" y="425"/>
                    <a:pt x="1" y="557"/>
                    <a:pt x="15" y="571"/>
                  </a:cubicBezTo>
                  <a:cubicBezTo>
                    <a:pt x="30" y="571"/>
                    <a:pt x="103" y="440"/>
                    <a:pt x="162" y="293"/>
                  </a:cubicBezTo>
                  <a:cubicBezTo>
                    <a:pt x="220" y="147"/>
                    <a:pt x="235" y="0"/>
                    <a:pt x="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685" name="Google Shape;685;p35">
            <a:extLst>
              <a:ext uri="{FF2B5EF4-FFF2-40B4-BE49-F238E27FC236}">
                <a16:creationId xmlns:a16="http://schemas.microsoft.com/office/drawing/2014/main" id="{692F0883-AF25-E879-81E0-DF8DDFC2569E}"/>
              </a:ext>
            </a:extLst>
          </p:cNvPr>
          <p:cNvGrpSpPr/>
          <p:nvPr/>
        </p:nvGrpSpPr>
        <p:grpSpPr>
          <a:xfrm>
            <a:off x="7825375" y="2447285"/>
            <a:ext cx="785377" cy="2421157"/>
            <a:chOff x="7825375" y="2447285"/>
            <a:chExt cx="785377" cy="2421157"/>
          </a:xfrm>
        </p:grpSpPr>
        <p:sp>
          <p:nvSpPr>
            <p:cNvPr id="686" name="Google Shape;686;p35">
              <a:extLst>
                <a:ext uri="{FF2B5EF4-FFF2-40B4-BE49-F238E27FC236}">
                  <a16:creationId xmlns:a16="http://schemas.microsoft.com/office/drawing/2014/main" id="{6093B1B2-9BFD-560A-093B-5B40BA1122B4}"/>
                </a:ext>
              </a:extLst>
            </p:cNvPr>
            <p:cNvSpPr/>
            <p:nvPr/>
          </p:nvSpPr>
          <p:spPr>
            <a:xfrm>
              <a:off x="7825375" y="2447285"/>
              <a:ext cx="785377" cy="1597032"/>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87" name="Google Shape;687;p35">
              <a:extLst>
                <a:ext uri="{FF2B5EF4-FFF2-40B4-BE49-F238E27FC236}">
                  <a16:creationId xmlns:a16="http://schemas.microsoft.com/office/drawing/2014/main" id="{3450C44A-94EA-D0EC-E8BB-0A71C0328297}"/>
                </a:ext>
              </a:extLst>
            </p:cNvPr>
            <p:cNvSpPr/>
            <p:nvPr/>
          </p:nvSpPr>
          <p:spPr>
            <a:xfrm>
              <a:off x="8200084" y="3039275"/>
              <a:ext cx="7052" cy="1260986"/>
            </a:xfrm>
            <a:custGeom>
              <a:avLst/>
              <a:gdLst/>
              <a:ahLst/>
              <a:cxnLst/>
              <a:rect l="l" t="t" r="r" b="b"/>
              <a:pathLst>
                <a:path w="89" h="15914" extrusionOk="0">
                  <a:moveTo>
                    <a:pt x="30" y="0"/>
                  </a:moveTo>
                  <a:cubicBezTo>
                    <a:pt x="15" y="0"/>
                    <a:pt x="0" y="3543"/>
                    <a:pt x="0" y="7950"/>
                  </a:cubicBezTo>
                  <a:cubicBezTo>
                    <a:pt x="0" y="12342"/>
                    <a:pt x="15" y="15914"/>
                    <a:pt x="30" y="15914"/>
                  </a:cubicBezTo>
                  <a:cubicBezTo>
                    <a:pt x="74" y="15914"/>
                    <a:pt x="88" y="12342"/>
                    <a:pt x="74" y="7950"/>
                  </a:cubicBezTo>
                  <a:cubicBezTo>
                    <a:pt x="74" y="3558"/>
                    <a:pt x="59" y="0"/>
                    <a:pt x="3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88" name="Google Shape;688;p35">
              <a:extLst>
                <a:ext uri="{FF2B5EF4-FFF2-40B4-BE49-F238E27FC236}">
                  <a16:creationId xmlns:a16="http://schemas.microsoft.com/office/drawing/2014/main" id="{6B2BCC8E-D183-ABC1-0C80-9C31C581342A}"/>
                </a:ext>
              </a:extLst>
            </p:cNvPr>
            <p:cNvSpPr/>
            <p:nvPr/>
          </p:nvSpPr>
          <p:spPr>
            <a:xfrm>
              <a:off x="8196598" y="3199337"/>
              <a:ext cx="213538" cy="270358"/>
            </a:xfrm>
            <a:custGeom>
              <a:avLst/>
              <a:gdLst/>
              <a:ahLst/>
              <a:cxnLst/>
              <a:rect l="l" t="t" r="r" b="b"/>
              <a:pathLst>
                <a:path w="2695" h="3412" extrusionOk="0">
                  <a:moveTo>
                    <a:pt x="2694" y="1"/>
                  </a:moveTo>
                  <a:cubicBezTo>
                    <a:pt x="2694" y="1"/>
                    <a:pt x="2636" y="45"/>
                    <a:pt x="2548" y="103"/>
                  </a:cubicBezTo>
                  <a:cubicBezTo>
                    <a:pt x="2475" y="176"/>
                    <a:pt x="2372" y="293"/>
                    <a:pt x="2240" y="440"/>
                  </a:cubicBezTo>
                  <a:cubicBezTo>
                    <a:pt x="1977" y="733"/>
                    <a:pt x="1655" y="1172"/>
                    <a:pt x="1289" y="1655"/>
                  </a:cubicBezTo>
                  <a:cubicBezTo>
                    <a:pt x="981" y="2094"/>
                    <a:pt x="659" y="2475"/>
                    <a:pt x="366" y="2885"/>
                  </a:cubicBezTo>
                  <a:lnTo>
                    <a:pt x="103" y="3265"/>
                  </a:lnTo>
                  <a:cubicBezTo>
                    <a:pt x="44" y="3353"/>
                    <a:pt x="0" y="3412"/>
                    <a:pt x="0" y="3412"/>
                  </a:cubicBezTo>
                  <a:cubicBezTo>
                    <a:pt x="0" y="3412"/>
                    <a:pt x="44" y="3368"/>
                    <a:pt x="118" y="3280"/>
                  </a:cubicBezTo>
                  <a:cubicBezTo>
                    <a:pt x="205" y="3148"/>
                    <a:pt x="323" y="3046"/>
                    <a:pt x="410" y="2914"/>
                  </a:cubicBezTo>
                  <a:cubicBezTo>
                    <a:pt x="718" y="2533"/>
                    <a:pt x="1025" y="2123"/>
                    <a:pt x="1362" y="1714"/>
                  </a:cubicBezTo>
                  <a:cubicBezTo>
                    <a:pt x="1684" y="1274"/>
                    <a:pt x="2006" y="879"/>
                    <a:pt x="2299" y="484"/>
                  </a:cubicBezTo>
                  <a:cubicBezTo>
                    <a:pt x="2401" y="337"/>
                    <a:pt x="2518" y="206"/>
                    <a:pt x="2592" y="132"/>
                  </a:cubicBezTo>
                  <a:cubicBezTo>
                    <a:pt x="2665" y="59"/>
                    <a:pt x="2694" y="1"/>
                    <a:pt x="2694"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89" name="Google Shape;689;p35">
              <a:extLst>
                <a:ext uri="{FF2B5EF4-FFF2-40B4-BE49-F238E27FC236}">
                  <a16:creationId xmlns:a16="http://schemas.microsoft.com/office/drawing/2014/main" id="{AFB15E1E-9ED8-BC5F-9BDF-737B5323A672}"/>
                </a:ext>
              </a:extLst>
            </p:cNvPr>
            <p:cNvSpPr/>
            <p:nvPr/>
          </p:nvSpPr>
          <p:spPr>
            <a:xfrm>
              <a:off x="8042324" y="3706304"/>
              <a:ext cx="160134" cy="187951"/>
            </a:xfrm>
            <a:custGeom>
              <a:avLst/>
              <a:gdLst/>
              <a:ahLst/>
              <a:cxnLst/>
              <a:rect l="l" t="t" r="r" b="b"/>
              <a:pathLst>
                <a:path w="2021" h="2372" extrusionOk="0">
                  <a:moveTo>
                    <a:pt x="0" y="0"/>
                  </a:moveTo>
                  <a:cubicBezTo>
                    <a:pt x="0" y="15"/>
                    <a:pt x="103" y="132"/>
                    <a:pt x="308" y="337"/>
                  </a:cubicBezTo>
                  <a:cubicBezTo>
                    <a:pt x="498" y="542"/>
                    <a:pt x="762" y="820"/>
                    <a:pt x="1054" y="1142"/>
                  </a:cubicBezTo>
                  <a:cubicBezTo>
                    <a:pt x="1347" y="1479"/>
                    <a:pt x="1596" y="1772"/>
                    <a:pt x="1786" y="1991"/>
                  </a:cubicBezTo>
                  <a:cubicBezTo>
                    <a:pt x="1874" y="2094"/>
                    <a:pt x="1933" y="2196"/>
                    <a:pt x="1962" y="2269"/>
                  </a:cubicBezTo>
                  <a:cubicBezTo>
                    <a:pt x="1991" y="2328"/>
                    <a:pt x="2006" y="2372"/>
                    <a:pt x="2006" y="2372"/>
                  </a:cubicBezTo>
                  <a:cubicBezTo>
                    <a:pt x="2021" y="2372"/>
                    <a:pt x="2021" y="2167"/>
                    <a:pt x="1830" y="1933"/>
                  </a:cubicBezTo>
                  <a:cubicBezTo>
                    <a:pt x="1640" y="1698"/>
                    <a:pt x="1406" y="1406"/>
                    <a:pt x="1113" y="1069"/>
                  </a:cubicBezTo>
                  <a:cubicBezTo>
                    <a:pt x="820" y="761"/>
                    <a:pt x="542" y="483"/>
                    <a:pt x="337" y="293"/>
                  </a:cubicBezTo>
                  <a:cubicBezTo>
                    <a:pt x="132" y="103"/>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90" name="Google Shape;690;p35">
              <a:extLst>
                <a:ext uri="{FF2B5EF4-FFF2-40B4-BE49-F238E27FC236}">
                  <a16:creationId xmlns:a16="http://schemas.microsoft.com/office/drawing/2014/main" id="{698CBE67-15F3-D203-FB93-71E7DEFDD9CC}"/>
                </a:ext>
              </a:extLst>
            </p:cNvPr>
            <p:cNvSpPr/>
            <p:nvPr/>
          </p:nvSpPr>
          <p:spPr>
            <a:xfrm>
              <a:off x="7993008" y="4381211"/>
              <a:ext cx="464000" cy="487231"/>
            </a:xfrm>
            <a:custGeom>
              <a:avLst/>
              <a:gdLst/>
              <a:ahLst/>
              <a:cxnLst/>
              <a:rect l="l" t="t" r="r" b="b"/>
              <a:pathLst>
                <a:path w="5856" h="6149" extrusionOk="0">
                  <a:moveTo>
                    <a:pt x="5856" y="0"/>
                  </a:moveTo>
                  <a:lnTo>
                    <a:pt x="0" y="908"/>
                  </a:lnTo>
                  <a:cubicBezTo>
                    <a:pt x="44" y="908"/>
                    <a:pt x="732" y="6149"/>
                    <a:pt x="732" y="6149"/>
                  </a:cubicBezTo>
                  <a:lnTo>
                    <a:pt x="4670" y="6149"/>
                  </a:lnTo>
                  <a:lnTo>
                    <a:pt x="5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91" name="Google Shape;691;p35">
              <a:extLst>
                <a:ext uri="{FF2B5EF4-FFF2-40B4-BE49-F238E27FC236}">
                  <a16:creationId xmlns:a16="http://schemas.microsoft.com/office/drawing/2014/main" id="{60C452CD-4A1D-5BCE-B02B-845F880DB39D}"/>
                </a:ext>
              </a:extLst>
            </p:cNvPr>
            <p:cNvSpPr/>
            <p:nvPr/>
          </p:nvSpPr>
          <p:spPr>
            <a:xfrm>
              <a:off x="7938493" y="4310451"/>
              <a:ext cx="581189" cy="142707"/>
            </a:xfrm>
            <a:custGeom>
              <a:avLst/>
              <a:gdLst/>
              <a:ahLst/>
              <a:cxnLst/>
              <a:rect l="l" t="t" r="r" b="b"/>
              <a:pathLst>
                <a:path w="7335" h="1801" extrusionOk="0">
                  <a:moveTo>
                    <a:pt x="7334" y="0"/>
                  </a:moveTo>
                  <a:lnTo>
                    <a:pt x="0" y="600"/>
                  </a:lnTo>
                  <a:lnTo>
                    <a:pt x="0" y="1801"/>
                  </a:lnTo>
                  <a:lnTo>
                    <a:pt x="7334" y="1801"/>
                  </a:lnTo>
                  <a:lnTo>
                    <a:pt x="7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92" name="Google Shape;692;p35">
              <a:extLst>
                <a:ext uri="{FF2B5EF4-FFF2-40B4-BE49-F238E27FC236}">
                  <a16:creationId xmlns:a16="http://schemas.microsoft.com/office/drawing/2014/main" id="{EF3E39EF-3DF0-26F3-64E5-D3182B1C4FB8}"/>
                </a:ext>
              </a:extLst>
            </p:cNvPr>
            <p:cNvSpPr/>
            <p:nvPr/>
          </p:nvSpPr>
          <p:spPr>
            <a:xfrm>
              <a:off x="7993008" y="4453080"/>
              <a:ext cx="450134" cy="72027"/>
            </a:xfrm>
            <a:custGeom>
              <a:avLst/>
              <a:gdLst/>
              <a:ahLst/>
              <a:cxnLst/>
              <a:rect l="l" t="t" r="r" b="b"/>
              <a:pathLst>
                <a:path w="5681" h="909" extrusionOk="0">
                  <a:moveTo>
                    <a:pt x="0" y="1"/>
                  </a:moveTo>
                  <a:lnTo>
                    <a:pt x="88" y="543"/>
                  </a:lnTo>
                  <a:lnTo>
                    <a:pt x="5490" y="909"/>
                  </a:lnTo>
                  <a:lnTo>
                    <a:pt x="56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2" name="Google Shape;597;p34">
            <a:extLst>
              <a:ext uri="{FF2B5EF4-FFF2-40B4-BE49-F238E27FC236}">
                <a16:creationId xmlns:a16="http://schemas.microsoft.com/office/drawing/2014/main" id="{6DB74F13-2471-7D7F-A667-33C17D824BC3}"/>
              </a:ext>
            </a:extLst>
          </p:cNvPr>
          <p:cNvSpPr txBox="1">
            <a:spLocks/>
          </p:cNvSpPr>
          <p:nvPr/>
        </p:nvSpPr>
        <p:spPr>
          <a:xfrm>
            <a:off x="2679975" y="2624362"/>
            <a:ext cx="2276100" cy="54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500"/>
              <a:buFont typeface="Archivo Black"/>
              <a:buNone/>
              <a:defRPr sz="5500" b="0" i="0" u="none" strike="noStrike" cap="none">
                <a:solidFill>
                  <a:schemeClr val="lt2"/>
                </a:solidFill>
                <a:latin typeface="Archivo Black"/>
                <a:ea typeface="Archivo Black"/>
                <a:cs typeface="Archivo Black"/>
                <a:sym typeface="Archivo Black"/>
              </a:defRPr>
            </a:lvl1pPr>
            <a:lvl2pPr marR="0" lvl="1"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9pPr>
          </a:lstStyle>
          <a:p>
            <a:pPr>
              <a:buSzPts val="1100"/>
            </a:pPr>
            <a:r>
              <a:rPr lang="en-GB" sz="1600">
                <a:latin typeface="Karla" pitchFamily="2" charset="77"/>
              </a:rPr>
              <a:t>Jointly Trained by: Sai Keerthan &amp; Leong Jun Ming </a:t>
            </a:r>
          </a:p>
        </p:txBody>
      </p:sp>
    </p:spTree>
    <p:extLst>
      <p:ext uri="{BB962C8B-B14F-4D97-AF65-F5344CB8AC3E}">
        <p14:creationId xmlns:p14="http://schemas.microsoft.com/office/powerpoint/2010/main" val="3461349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44"/>
          <p:cNvSpPr txBox="1">
            <a:spLocks noGrp="1"/>
          </p:cNvSpPr>
          <p:nvPr>
            <p:ph type="title"/>
          </p:nvPr>
        </p:nvSpPr>
        <p:spPr>
          <a:xfrm>
            <a:off x="615820" y="141170"/>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noProof="0"/>
              <a:t>Models Trained </a:t>
            </a:r>
          </a:p>
        </p:txBody>
      </p:sp>
      <p:sp>
        <p:nvSpPr>
          <p:cNvPr id="968" name="Google Shape;968;p44"/>
          <p:cNvSpPr txBox="1">
            <a:spLocks noGrp="1"/>
          </p:cNvSpPr>
          <p:nvPr>
            <p:ph type="ctrTitle" idx="2"/>
          </p:nvPr>
        </p:nvSpPr>
        <p:spPr>
          <a:xfrm flipH="1">
            <a:off x="2177049" y="3668553"/>
            <a:ext cx="3042058" cy="43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noProof="0" err="1"/>
              <a:t>CatBoost</a:t>
            </a:r>
            <a:endParaRPr lang="en-GB" sz="1800" noProof="0"/>
          </a:p>
        </p:txBody>
      </p:sp>
      <p:sp>
        <p:nvSpPr>
          <p:cNvPr id="970" name="Google Shape;970;p44"/>
          <p:cNvSpPr txBox="1">
            <a:spLocks noGrp="1"/>
          </p:cNvSpPr>
          <p:nvPr>
            <p:ph type="ctrTitle" idx="3"/>
          </p:nvPr>
        </p:nvSpPr>
        <p:spPr>
          <a:xfrm flipH="1">
            <a:off x="5413980" y="3645519"/>
            <a:ext cx="2190300" cy="43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a:t>LightGBM</a:t>
            </a:r>
          </a:p>
        </p:txBody>
      </p:sp>
      <p:sp>
        <p:nvSpPr>
          <p:cNvPr id="972" name="Google Shape;972;p44"/>
          <p:cNvSpPr txBox="1">
            <a:spLocks noGrp="1"/>
          </p:cNvSpPr>
          <p:nvPr>
            <p:ph type="ctrTitle" idx="5"/>
          </p:nvPr>
        </p:nvSpPr>
        <p:spPr>
          <a:xfrm flipH="1">
            <a:off x="5411754" y="1985497"/>
            <a:ext cx="2475859"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Random Forest</a:t>
            </a:r>
            <a:endParaRPr lang="en-GB" noProof="0"/>
          </a:p>
        </p:txBody>
      </p:sp>
      <p:sp>
        <p:nvSpPr>
          <p:cNvPr id="974" name="Google Shape;974;p44"/>
          <p:cNvSpPr txBox="1">
            <a:spLocks noGrp="1"/>
          </p:cNvSpPr>
          <p:nvPr>
            <p:ph type="ctrTitle" idx="7"/>
          </p:nvPr>
        </p:nvSpPr>
        <p:spPr>
          <a:xfrm flipH="1">
            <a:off x="2202113" y="2020918"/>
            <a:ext cx="21903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err="1"/>
              <a:t>XGBoost</a:t>
            </a:r>
            <a:endParaRPr lang="en-GB" noProof="0"/>
          </a:p>
        </p:txBody>
      </p:sp>
      <p:grpSp>
        <p:nvGrpSpPr>
          <p:cNvPr id="976" name="Google Shape;976;p44"/>
          <p:cNvGrpSpPr/>
          <p:nvPr/>
        </p:nvGrpSpPr>
        <p:grpSpPr>
          <a:xfrm>
            <a:off x="4803187" y="1967494"/>
            <a:ext cx="528861" cy="526168"/>
            <a:chOff x="4758032" y="1693503"/>
            <a:chExt cx="528861" cy="526168"/>
          </a:xfrm>
        </p:grpSpPr>
        <p:sp>
          <p:nvSpPr>
            <p:cNvPr id="977" name="Google Shape;977;p44"/>
            <p:cNvSpPr/>
            <p:nvPr/>
          </p:nvSpPr>
          <p:spPr>
            <a:xfrm>
              <a:off x="4758032" y="1785519"/>
              <a:ext cx="434152" cy="434152"/>
            </a:xfrm>
            <a:custGeom>
              <a:avLst/>
              <a:gdLst/>
              <a:ahLst/>
              <a:cxnLst/>
              <a:rect l="l" t="t" r="r" b="b"/>
              <a:pathLst>
                <a:path w="11286" h="11286" extrusionOk="0">
                  <a:moveTo>
                    <a:pt x="5639" y="0"/>
                  </a:moveTo>
                  <a:cubicBezTo>
                    <a:pt x="2525" y="0"/>
                    <a:pt x="0" y="2525"/>
                    <a:pt x="0" y="5646"/>
                  </a:cubicBezTo>
                  <a:cubicBezTo>
                    <a:pt x="0" y="8760"/>
                    <a:pt x="2525" y="11285"/>
                    <a:pt x="5639" y="11285"/>
                  </a:cubicBezTo>
                  <a:cubicBezTo>
                    <a:pt x="8761" y="11285"/>
                    <a:pt x="11285" y="8760"/>
                    <a:pt x="11285" y="5646"/>
                  </a:cubicBezTo>
                  <a:cubicBezTo>
                    <a:pt x="11285" y="2525"/>
                    <a:pt x="8761" y="0"/>
                    <a:pt x="5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978" name="Google Shape;978;p44"/>
            <p:cNvSpPr/>
            <p:nvPr/>
          </p:nvSpPr>
          <p:spPr>
            <a:xfrm>
              <a:off x="4974955" y="1993901"/>
              <a:ext cx="217230" cy="17388"/>
            </a:xfrm>
            <a:custGeom>
              <a:avLst/>
              <a:gdLst/>
              <a:ahLst/>
              <a:cxnLst/>
              <a:rect l="l" t="t" r="r" b="b"/>
              <a:pathLst>
                <a:path w="5647" h="452" extrusionOk="0">
                  <a:moveTo>
                    <a:pt x="0" y="0"/>
                  </a:moveTo>
                  <a:lnTo>
                    <a:pt x="0" y="451"/>
                  </a:lnTo>
                  <a:lnTo>
                    <a:pt x="5639" y="451"/>
                  </a:lnTo>
                  <a:cubicBezTo>
                    <a:pt x="5639" y="375"/>
                    <a:pt x="5646" y="305"/>
                    <a:pt x="5646" y="229"/>
                  </a:cubicBezTo>
                  <a:cubicBezTo>
                    <a:pt x="5646" y="153"/>
                    <a:pt x="5646" y="76"/>
                    <a:pt x="5639" y="0"/>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979" name="Google Shape;979;p44"/>
            <p:cNvSpPr/>
            <p:nvPr/>
          </p:nvSpPr>
          <p:spPr>
            <a:xfrm>
              <a:off x="5157448" y="1693503"/>
              <a:ext cx="129445" cy="126714"/>
            </a:xfrm>
            <a:custGeom>
              <a:avLst/>
              <a:gdLst/>
              <a:ahLst/>
              <a:cxnLst/>
              <a:rect l="l" t="t" r="r" b="b"/>
              <a:pathLst>
                <a:path w="3365" h="3294" extrusionOk="0">
                  <a:moveTo>
                    <a:pt x="2029" y="0"/>
                  </a:moveTo>
                  <a:cubicBezTo>
                    <a:pt x="1974" y="0"/>
                    <a:pt x="1918" y="21"/>
                    <a:pt x="1873" y="68"/>
                  </a:cubicBezTo>
                  <a:lnTo>
                    <a:pt x="202" y="1740"/>
                  </a:lnTo>
                  <a:cubicBezTo>
                    <a:pt x="70" y="1865"/>
                    <a:pt x="1" y="2038"/>
                    <a:pt x="1" y="2219"/>
                  </a:cubicBezTo>
                  <a:lnTo>
                    <a:pt x="1" y="3294"/>
                  </a:lnTo>
                  <a:lnTo>
                    <a:pt x="1069" y="3294"/>
                  </a:lnTo>
                  <a:cubicBezTo>
                    <a:pt x="1249" y="3294"/>
                    <a:pt x="1423" y="3224"/>
                    <a:pt x="1547" y="3099"/>
                  </a:cubicBezTo>
                  <a:lnTo>
                    <a:pt x="3226" y="1421"/>
                  </a:lnTo>
                  <a:cubicBezTo>
                    <a:pt x="3365" y="1282"/>
                    <a:pt x="3268" y="1039"/>
                    <a:pt x="3066" y="1039"/>
                  </a:cubicBezTo>
                  <a:lnTo>
                    <a:pt x="2255" y="1039"/>
                  </a:lnTo>
                  <a:lnTo>
                    <a:pt x="2255" y="228"/>
                  </a:lnTo>
                  <a:cubicBezTo>
                    <a:pt x="2255" y="92"/>
                    <a:pt x="2144" y="0"/>
                    <a:pt x="20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980" name="Google Shape;980;p44"/>
            <p:cNvSpPr/>
            <p:nvPr/>
          </p:nvSpPr>
          <p:spPr>
            <a:xfrm>
              <a:off x="5157448" y="1693503"/>
              <a:ext cx="86938" cy="126714"/>
            </a:xfrm>
            <a:custGeom>
              <a:avLst/>
              <a:gdLst/>
              <a:ahLst/>
              <a:cxnLst/>
              <a:rect l="l" t="t" r="r" b="b"/>
              <a:pathLst>
                <a:path w="2260" h="3294" extrusionOk="0">
                  <a:moveTo>
                    <a:pt x="2031" y="0"/>
                  </a:moveTo>
                  <a:cubicBezTo>
                    <a:pt x="1975" y="0"/>
                    <a:pt x="1918" y="21"/>
                    <a:pt x="1873" y="68"/>
                  </a:cubicBezTo>
                  <a:lnTo>
                    <a:pt x="202" y="1740"/>
                  </a:lnTo>
                  <a:cubicBezTo>
                    <a:pt x="70" y="1865"/>
                    <a:pt x="1" y="2038"/>
                    <a:pt x="1" y="2219"/>
                  </a:cubicBezTo>
                  <a:lnTo>
                    <a:pt x="1" y="3294"/>
                  </a:lnTo>
                  <a:lnTo>
                    <a:pt x="2255" y="1039"/>
                  </a:lnTo>
                  <a:lnTo>
                    <a:pt x="2255" y="228"/>
                  </a:lnTo>
                  <a:cubicBezTo>
                    <a:pt x="2260" y="92"/>
                    <a:pt x="2147" y="0"/>
                    <a:pt x="2031" y="0"/>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981" name="Google Shape;981;p44"/>
            <p:cNvSpPr/>
            <p:nvPr/>
          </p:nvSpPr>
          <p:spPr>
            <a:xfrm>
              <a:off x="4810041" y="1837528"/>
              <a:ext cx="330096" cy="330096"/>
            </a:xfrm>
            <a:custGeom>
              <a:avLst/>
              <a:gdLst/>
              <a:ahLst/>
              <a:cxnLst/>
              <a:rect l="l" t="t" r="r" b="b"/>
              <a:pathLst>
                <a:path w="8581" h="8581" extrusionOk="0">
                  <a:moveTo>
                    <a:pt x="4287" y="1"/>
                  </a:moveTo>
                  <a:cubicBezTo>
                    <a:pt x="1922" y="1"/>
                    <a:pt x="1" y="1922"/>
                    <a:pt x="1" y="4294"/>
                  </a:cubicBezTo>
                  <a:cubicBezTo>
                    <a:pt x="1" y="6659"/>
                    <a:pt x="1922" y="8581"/>
                    <a:pt x="4287" y="8581"/>
                  </a:cubicBezTo>
                  <a:cubicBezTo>
                    <a:pt x="6659" y="8581"/>
                    <a:pt x="8581" y="6659"/>
                    <a:pt x="8581" y="4294"/>
                  </a:cubicBezTo>
                  <a:cubicBezTo>
                    <a:pt x="8581" y="1922"/>
                    <a:pt x="6659" y="1"/>
                    <a:pt x="4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982" name="Google Shape;982;p44"/>
            <p:cNvSpPr/>
            <p:nvPr/>
          </p:nvSpPr>
          <p:spPr>
            <a:xfrm>
              <a:off x="4974955" y="1993901"/>
              <a:ext cx="165182" cy="17388"/>
            </a:xfrm>
            <a:custGeom>
              <a:avLst/>
              <a:gdLst/>
              <a:ahLst/>
              <a:cxnLst/>
              <a:rect l="l" t="t" r="r" b="b"/>
              <a:pathLst>
                <a:path w="4294" h="452" extrusionOk="0">
                  <a:moveTo>
                    <a:pt x="0" y="0"/>
                  </a:moveTo>
                  <a:lnTo>
                    <a:pt x="0" y="451"/>
                  </a:lnTo>
                  <a:lnTo>
                    <a:pt x="4280" y="451"/>
                  </a:lnTo>
                  <a:cubicBezTo>
                    <a:pt x="4280" y="375"/>
                    <a:pt x="4294" y="305"/>
                    <a:pt x="4294" y="229"/>
                  </a:cubicBezTo>
                  <a:cubicBezTo>
                    <a:pt x="4294" y="153"/>
                    <a:pt x="4287" y="76"/>
                    <a:pt x="4280" y="0"/>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983" name="Google Shape;983;p44"/>
            <p:cNvSpPr/>
            <p:nvPr/>
          </p:nvSpPr>
          <p:spPr>
            <a:xfrm>
              <a:off x="4853549" y="1881035"/>
              <a:ext cx="243119" cy="243119"/>
            </a:xfrm>
            <a:custGeom>
              <a:avLst/>
              <a:gdLst/>
              <a:ahLst/>
              <a:cxnLst/>
              <a:rect l="l" t="t" r="r" b="b"/>
              <a:pathLst>
                <a:path w="6320" h="6320" extrusionOk="0">
                  <a:moveTo>
                    <a:pt x="3156" y="0"/>
                  </a:moveTo>
                  <a:cubicBezTo>
                    <a:pt x="1415" y="0"/>
                    <a:pt x="0" y="1415"/>
                    <a:pt x="0" y="3163"/>
                  </a:cubicBezTo>
                  <a:cubicBezTo>
                    <a:pt x="0" y="4904"/>
                    <a:pt x="1415" y="6319"/>
                    <a:pt x="3156" y="6319"/>
                  </a:cubicBezTo>
                  <a:cubicBezTo>
                    <a:pt x="4904" y="6319"/>
                    <a:pt x="6319" y="4904"/>
                    <a:pt x="6319" y="3163"/>
                  </a:cubicBezTo>
                  <a:cubicBezTo>
                    <a:pt x="6319" y="1415"/>
                    <a:pt x="4904" y="0"/>
                    <a:pt x="3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984" name="Google Shape;984;p44"/>
            <p:cNvSpPr/>
            <p:nvPr/>
          </p:nvSpPr>
          <p:spPr>
            <a:xfrm>
              <a:off x="4974955" y="1993901"/>
              <a:ext cx="121713" cy="17388"/>
            </a:xfrm>
            <a:custGeom>
              <a:avLst/>
              <a:gdLst/>
              <a:ahLst/>
              <a:cxnLst/>
              <a:rect l="l" t="t" r="r" b="b"/>
              <a:pathLst>
                <a:path w="3164" h="452" extrusionOk="0">
                  <a:moveTo>
                    <a:pt x="0" y="0"/>
                  </a:moveTo>
                  <a:lnTo>
                    <a:pt x="0" y="451"/>
                  </a:lnTo>
                  <a:lnTo>
                    <a:pt x="3149" y="451"/>
                  </a:lnTo>
                  <a:cubicBezTo>
                    <a:pt x="3156" y="375"/>
                    <a:pt x="3163" y="305"/>
                    <a:pt x="3163" y="229"/>
                  </a:cubicBezTo>
                  <a:cubicBezTo>
                    <a:pt x="3163" y="153"/>
                    <a:pt x="3156" y="76"/>
                    <a:pt x="3149" y="0"/>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985" name="Google Shape;985;p44"/>
            <p:cNvSpPr/>
            <p:nvPr/>
          </p:nvSpPr>
          <p:spPr>
            <a:xfrm>
              <a:off x="4905558" y="1933044"/>
              <a:ext cx="139063" cy="139063"/>
            </a:xfrm>
            <a:custGeom>
              <a:avLst/>
              <a:gdLst/>
              <a:ahLst/>
              <a:cxnLst/>
              <a:rect l="l" t="t" r="r" b="b"/>
              <a:pathLst>
                <a:path w="3615" h="3615" extrusionOk="0">
                  <a:moveTo>
                    <a:pt x="1804" y="1"/>
                  </a:moveTo>
                  <a:cubicBezTo>
                    <a:pt x="812" y="1"/>
                    <a:pt x="1" y="812"/>
                    <a:pt x="1" y="1811"/>
                  </a:cubicBezTo>
                  <a:cubicBezTo>
                    <a:pt x="1" y="2803"/>
                    <a:pt x="812" y="3614"/>
                    <a:pt x="1804" y="3614"/>
                  </a:cubicBezTo>
                  <a:cubicBezTo>
                    <a:pt x="2803" y="3614"/>
                    <a:pt x="3615" y="2803"/>
                    <a:pt x="3615" y="1811"/>
                  </a:cubicBezTo>
                  <a:cubicBezTo>
                    <a:pt x="3615" y="812"/>
                    <a:pt x="2803" y="1"/>
                    <a:pt x="1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986" name="Google Shape;986;p44"/>
            <p:cNvSpPr/>
            <p:nvPr/>
          </p:nvSpPr>
          <p:spPr>
            <a:xfrm>
              <a:off x="4974955" y="1993901"/>
              <a:ext cx="69935" cy="17388"/>
            </a:xfrm>
            <a:custGeom>
              <a:avLst/>
              <a:gdLst/>
              <a:ahLst/>
              <a:cxnLst/>
              <a:rect l="l" t="t" r="r" b="b"/>
              <a:pathLst>
                <a:path w="1818" h="452" extrusionOk="0">
                  <a:moveTo>
                    <a:pt x="0" y="0"/>
                  </a:moveTo>
                  <a:lnTo>
                    <a:pt x="0" y="451"/>
                  </a:lnTo>
                  <a:lnTo>
                    <a:pt x="1797" y="451"/>
                  </a:lnTo>
                  <a:cubicBezTo>
                    <a:pt x="1818" y="305"/>
                    <a:pt x="1818" y="153"/>
                    <a:pt x="1797" y="0"/>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987" name="Google Shape;987;p44"/>
            <p:cNvSpPr/>
            <p:nvPr/>
          </p:nvSpPr>
          <p:spPr>
            <a:xfrm>
              <a:off x="4949065" y="1976552"/>
              <a:ext cx="52047" cy="52047"/>
            </a:xfrm>
            <a:custGeom>
              <a:avLst/>
              <a:gdLst/>
              <a:ahLst/>
              <a:cxnLst/>
              <a:rect l="l" t="t" r="r" b="b"/>
              <a:pathLst>
                <a:path w="1353" h="1353" extrusionOk="0">
                  <a:moveTo>
                    <a:pt x="673" y="0"/>
                  </a:moveTo>
                  <a:cubicBezTo>
                    <a:pt x="299" y="0"/>
                    <a:pt x="0" y="306"/>
                    <a:pt x="0" y="680"/>
                  </a:cubicBezTo>
                  <a:cubicBezTo>
                    <a:pt x="0" y="1055"/>
                    <a:pt x="299" y="1353"/>
                    <a:pt x="673" y="1353"/>
                  </a:cubicBezTo>
                  <a:cubicBezTo>
                    <a:pt x="1048" y="1353"/>
                    <a:pt x="1353" y="1055"/>
                    <a:pt x="1353" y="680"/>
                  </a:cubicBezTo>
                  <a:cubicBezTo>
                    <a:pt x="1353" y="306"/>
                    <a:pt x="1048" y="0"/>
                    <a:pt x="6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988" name="Google Shape;988;p44"/>
            <p:cNvSpPr/>
            <p:nvPr/>
          </p:nvSpPr>
          <p:spPr>
            <a:xfrm>
              <a:off x="4974955" y="1993901"/>
              <a:ext cx="26697" cy="17388"/>
            </a:xfrm>
            <a:custGeom>
              <a:avLst/>
              <a:gdLst/>
              <a:ahLst/>
              <a:cxnLst/>
              <a:rect l="l" t="t" r="r" b="b"/>
              <a:pathLst>
                <a:path w="694" h="452" extrusionOk="0">
                  <a:moveTo>
                    <a:pt x="0" y="0"/>
                  </a:moveTo>
                  <a:lnTo>
                    <a:pt x="0" y="451"/>
                  </a:lnTo>
                  <a:lnTo>
                    <a:pt x="638" y="451"/>
                  </a:lnTo>
                  <a:cubicBezTo>
                    <a:pt x="694" y="305"/>
                    <a:pt x="694" y="146"/>
                    <a:pt x="638" y="0"/>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989" name="Google Shape;989;p44"/>
            <p:cNvSpPr/>
            <p:nvPr/>
          </p:nvSpPr>
          <p:spPr>
            <a:xfrm>
              <a:off x="4962683" y="1952778"/>
              <a:ext cx="62203" cy="58587"/>
            </a:xfrm>
            <a:custGeom>
              <a:avLst/>
              <a:gdLst/>
              <a:ahLst/>
              <a:cxnLst/>
              <a:rect l="l" t="t" r="r" b="b"/>
              <a:pathLst>
                <a:path w="1617" h="1523" extrusionOk="0">
                  <a:moveTo>
                    <a:pt x="1297" y="1"/>
                  </a:moveTo>
                  <a:lnTo>
                    <a:pt x="160" y="1132"/>
                  </a:lnTo>
                  <a:cubicBezTo>
                    <a:pt x="0" y="1296"/>
                    <a:pt x="150" y="1522"/>
                    <a:pt x="323" y="1522"/>
                  </a:cubicBezTo>
                  <a:cubicBezTo>
                    <a:pt x="375" y="1522"/>
                    <a:pt x="430" y="1501"/>
                    <a:pt x="479" y="1451"/>
                  </a:cubicBezTo>
                  <a:lnTo>
                    <a:pt x="1616" y="320"/>
                  </a:lnTo>
                  <a:lnTo>
                    <a:pt x="12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990" name="Google Shape;990;p44"/>
            <p:cNvSpPr/>
            <p:nvPr/>
          </p:nvSpPr>
          <p:spPr>
            <a:xfrm>
              <a:off x="5002421" y="1711506"/>
              <a:ext cx="267315" cy="260814"/>
            </a:xfrm>
            <a:custGeom>
              <a:avLst/>
              <a:gdLst/>
              <a:ahLst/>
              <a:cxnLst/>
              <a:rect l="l" t="t" r="r" b="b"/>
              <a:pathLst>
                <a:path w="6949" h="6780" extrusionOk="0">
                  <a:moveTo>
                    <a:pt x="6625" y="1"/>
                  </a:moveTo>
                  <a:cubicBezTo>
                    <a:pt x="6572" y="1"/>
                    <a:pt x="6516" y="22"/>
                    <a:pt x="6465" y="72"/>
                  </a:cubicBezTo>
                  <a:lnTo>
                    <a:pt x="146" y="6391"/>
                  </a:lnTo>
                  <a:cubicBezTo>
                    <a:pt x="1" y="6537"/>
                    <a:pt x="105" y="6779"/>
                    <a:pt x="306" y="6779"/>
                  </a:cubicBezTo>
                  <a:cubicBezTo>
                    <a:pt x="368" y="6772"/>
                    <a:pt x="424" y="6752"/>
                    <a:pt x="465" y="6710"/>
                  </a:cubicBezTo>
                  <a:lnTo>
                    <a:pt x="6784" y="391"/>
                  </a:lnTo>
                  <a:cubicBezTo>
                    <a:pt x="6949" y="226"/>
                    <a:pt x="6800" y="1"/>
                    <a:pt x="6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991" name="Google Shape;991;p44"/>
          <p:cNvGrpSpPr/>
          <p:nvPr/>
        </p:nvGrpSpPr>
        <p:grpSpPr>
          <a:xfrm>
            <a:off x="1632796" y="2004503"/>
            <a:ext cx="452582" cy="452173"/>
            <a:chOff x="1587641" y="1730512"/>
            <a:chExt cx="452582" cy="452173"/>
          </a:xfrm>
        </p:grpSpPr>
        <p:sp>
          <p:nvSpPr>
            <p:cNvPr id="992" name="Google Shape;992;p44"/>
            <p:cNvSpPr/>
            <p:nvPr/>
          </p:nvSpPr>
          <p:spPr>
            <a:xfrm>
              <a:off x="1587641" y="1730512"/>
              <a:ext cx="343198" cy="225993"/>
            </a:xfrm>
            <a:custGeom>
              <a:avLst/>
              <a:gdLst/>
              <a:ahLst/>
              <a:cxnLst/>
              <a:rect l="l" t="t" r="r" b="b"/>
              <a:pathLst>
                <a:path w="10925" h="7194" extrusionOk="0">
                  <a:moveTo>
                    <a:pt x="6983" y="1"/>
                  </a:moveTo>
                  <a:cubicBezTo>
                    <a:pt x="6979" y="1"/>
                    <a:pt x="6975" y="1"/>
                    <a:pt x="6971" y="1"/>
                  </a:cubicBezTo>
                  <a:lnTo>
                    <a:pt x="930" y="1"/>
                  </a:lnTo>
                  <a:cubicBezTo>
                    <a:pt x="417" y="1"/>
                    <a:pt x="7" y="417"/>
                    <a:pt x="7" y="931"/>
                  </a:cubicBezTo>
                  <a:lnTo>
                    <a:pt x="7" y="6965"/>
                  </a:lnTo>
                  <a:cubicBezTo>
                    <a:pt x="0" y="7090"/>
                    <a:pt x="104" y="7194"/>
                    <a:pt x="236" y="7194"/>
                  </a:cubicBezTo>
                  <a:lnTo>
                    <a:pt x="2560" y="7194"/>
                  </a:lnTo>
                  <a:cubicBezTo>
                    <a:pt x="2816" y="7194"/>
                    <a:pt x="3025" y="6986"/>
                    <a:pt x="3025" y="6729"/>
                  </a:cubicBezTo>
                  <a:lnTo>
                    <a:pt x="3025" y="6264"/>
                  </a:lnTo>
                  <a:cubicBezTo>
                    <a:pt x="3031" y="6063"/>
                    <a:pt x="2948" y="5876"/>
                    <a:pt x="2796" y="5744"/>
                  </a:cubicBezTo>
                  <a:cubicBezTo>
                    <a:pt x="1873" y="4981"/>
                    <a:pt x="2407" y="3483"/>
                    <a:pt x="3600" y="3476"/>
                  </a:cubicBezTo>
                  <a:cubicBezTo>
                    <a:pt x="3603" y="3476"/>
                    <a:pt x="3606" y="3476"/>
                    <a:pt x="3609" y="3476"/>
                  </a:cubicBezTo>
                  <a:cubicBezTo>
                    <a:pt x="4796" y="3476"/>
                    <a:pt x="5339" y="4962"/>
                    <a:pt x="4426" y="5730"/>
                  </a:cubicBezTo>
                  <a:cubicBezTo>
                    <a:pt x="4273" y="5862"/>
                    <a:pt x="4183" y="6056"/>
                    <a:pt x="4190" y="6258"/>
                  </a:cubicBezTo>
                  <a:lnTo>
                    <a:pt x="4190" y="6729"/>
                  </a:lnTo>
                  <a:cubicBezTo>
                    <a:pt x="4190" y="6986"/>
                    <a:pt x="4391" y="7194"/>
                    <a:pt x="4648" y="7194"/>
                  </a:cubicBezTo>
                  <a:lnTo>
                    <a:pt x="7207" y="7194"/>
                  </a:lnTo>
                  <a:lnTo>
                    <a:pt x="7207" y="4641"/>
                  </a:lnTo>
                  <a:cubicBezTo>
                    <a:pt x="7207" y="4385"/>
                    <a:pt x="7415" y="4177"/>
                    <a:pt x="7672" y="4177"/>
                  </a:cubicBezTo>
                  <a:lnTo>
                    <a:pt x="8143" y="4177"/>
                  </a:lnTo>
                  <a:cubicBezTo>
                    <a:pt x="8345" y="4177"/>
                    <a:pt x="8539" y="4267"/>
                    <a:pt x="8671" y="4419"/>
                  </a:cubicBezTo>
                  <a:cubicBezTo>
                    <a:pt x="8935" y="4737"/>
                    <a:pt x="9286" y="4878"/>
                    <a:pt x="9633" y="4878"/>
                  </a:cubicBezTo>
                  <a:cubicBezTo>
                    <a:pt x="10288" y="4878"/>
                    <a:pt x="10925" y="4374"/>
                    <a:pt x="10925" y="3594"/>
                  </a:cubicBezTo>
                  <a:cubicBezTo>
                    <a:pt x="10920" y="2815"/>
                    <a:pt x="10288" y="2317"/>
                    <a:pt x="9636" y="2317"/>
                  </a:cubicBezTo>
                  <a:cubicBezTo>
                    <a:pt x="9283" y="2317"/>
                    <a:pt x="8925" y="2463"/>
                    <a:pt x="8657" y="2789"/>
                  </a:cubicBezTo>
                  <a:cubicBezTo>
                    <a:pt x="8530" y="2930"/>
                    <a:pt x="8345" y="3019"/>
                    <a:pt x="8157" y="3019"/>
                  </a:cubicBezTo>
                  <a:cubicBezTo>
                    <a:pt x="8150" y="3019"/>
                    <a:pt x="8143" y="3019"/>
                    <a:pt x="8137" y="3018"/>
                  </a:cubicBezTo>
                  <a:lnTo>
                    <a:pt x="7672" y="3018"/>
                  </a:lnTo>
                  <a:cubicBezTo>
                    <a:pt x="7415" y="3018"/>
                    <a:pt x="7207" y="2810"/>
                    <a:pt x="7207" y="2554"/>
                  </a:cubicBezTo>
                  <a:lnTo>
                    <a:pt x="7207" y="230"/>
                  </a:lnTo>
                  <a:cubicBezTo>
                    <a:pt x="7207" y="102"/>
                    <a:pt x="7103" y="1"/>
                    <a:pt x="69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993" name="Google Shape;993;p44"/>
            <p:cNvSpPr/>
            <p:nvPr/>
          </p:nvSpPr>
          <p:spPr>
            <a:xfrm>
              <a:off x="1814042" y="1730544"/>
              <a:ext cx="226181" cy="342758"/>
            </a:xfrm>
            <a:custGeom>
              <a:avLst/>
              <a:gdLst/>
              <a:ahLst/>
              <a:cxnLst/>
              <a:rect l="l" t="t" r="r" b="b"/>
              <a:pathLst>
                <a:path w="7200" h="10911" extrusionOk="0">
                  <a:moveTo>
                    <a:pt x="229" y="0"/>
                  </a:moveTo>
                  <a:cubicBezTo>
                    <a:pt x="104" y="0"/>
                    <a:pt x="0" y="104"/>
                    <a:pt x="0" y="229"/>
                  </a:cubicBezTo>
                  <a:lnTo>
                    <a:pt x="0" y="2553"/>
                  </a:lnTo>
                  <a:cubicBezTo>
                    <a:pt x="0" y="2809"/>
                    <a:pt x="208" y="3017"/>
                    <a:pt x="465" y="3017"/>
                  </a:cubicBezTo>
                  <a:lnTo>
                    <a:pt x="930" y="3017"/>
                  </a:lnTo>
                  <a:cubicBezTo>
                    <a:pt x="937" y="3018"/>
                    <a:pt x="944" y="3018"/>
                    <a:pt x="951" y="3018"/>
                  </a:cubicBezTo>
                  <a:cubicBezTo>
                    <a:pt x="1144" y="3018"/>
                    <a:pt x="1323" y="2929"/>
                    <a:pt x="1450" y="2788"/>
                  </a:cubicBezTo>
                  <a:cubicBezTo>
                    <a:pt x="1718" y="2462"/>
                    <a:pt x="2076" y="2316"/>
                    <a:pt x="2429" y="2316"/>
                  </a:cubicBezTo>
                  <a:cubicBezTo>
                    <a:pt x="3081" y="2316"/>
                    <a:pt x="3713" y="2814"/>
                    <a:pt x="3718" y="3593"/>
                  </a:cubicBezTo>
                  <a:cubicBezTo>
                    <a:pt x="3722" y="4373"/>
                    <a:pt x="3087" y="4877"/>
                    <a:pt x="2431" y="4877"/>
                  </a:cubicBezTo>
                  <a:cubicBezTo>
                    <a:pt x="2083" y="4877"/>
                    <a:pt x="1730" y="4736"/>
                    <a:pt x="1464" y="4418"/>
                  </a:cubicBezTo>
                  <a:cubicBezTo>
                    <a:pt x="1332" y="4266"/>
                    <a:pt x="1138" y="4176"/>
                    <a:pt x="936" y="4176"/>
                  </a:cubicBezTo>
                  <a:lnTo>
                    <a:pt x="465" y="4176"/>
                  </a:lnTo>
                  <a:cubicBezTo>
                    <a:pt x="208" y="4176"/>
                    <a:pt x="0" y="4384"/>
                    <a:pt x="0" y="4640"/>
                  </a:cubicBezTo>
                  <a:lnTo>
                    <a:pt x="0" y="7193"/>
                  </a:lnTo>
                  <a:lnTo>
                    <a:pt x="2553" y="7193"/>
                  </a:lnTo>
                  <a:cubicBezTo>
                    <a:pt x="2809" y="7193"/>
                    <a:pt x="3017" y="7401"/>
                    <a:pt x="3017" y="7658"/>
                  </a:cubicBezTo>
                  <a:lnTo>
                    <a:pt x="3017" y="8129"/>
                  </a:lnTo>
                  <a:cubicBezTo>
                    <a:pt x="3017" y="8330"/>
                    <a:pt x="2927" y="8525"/>
                    <a:pt x="2775" y="8656"/>
                  </a:cubicBezTo>
                  <a:cubicBezTo>
                    <a:pt x="1861" y="9425"/>
                    <a:pt x="2404" y="10911"/>
                    <a:pt x="3592" y="10911"/>
                  </a:cubicBezTo>
                  <a:cubicBezTo>
                    <a:pt x="3594" y="10911"/>
                    <a:pt x="3597" y="10911"/>
                    <a:pt x="3600" y="10911"/>
                  </a:cubicBezTo>
                  <a:cubicBezTo>
                    <a:pt x="4800" y="10904"/>
                    <a:pt x="5334" y="9406"/>
                    <a:pt x="4405" y="8649"/>
                  </a:cubicBezTo>
                  <a:cubicBezTo>
                    <a:pt x="4259" y="8518"/>
                    <a:pt x="4169" y="8323"/>
                    <a:pt x="4176" y="8122"/>
                  </a:cubicBezTo>
                  <a:lnTo>
                    <a:pt x="4176" y="7658"/>
                  </a:lnTo>
                  <a:cubicBezTo>
                    <a:pt x="4176" y="7401"/>
                    <a:pt x="4384" y="7193"/>
                    <a:pt x="4640" y="7193"/>
                  </a:cubicBezTo>
                  <a:lnTo>
                    <a:pt x="6964" y="7193"/>
                  </a:lnTo>
                  <a:cubicBezTo>
                    <a:pt x="7096" y="7193"/>
                    <a:pt x="7200" y="7089"/>
                    <a:pt x="7193" y="6964"/>
                  </a:cubicBezTo>
                  <a:lnTo>
                    <a:pt x="7193" y="930"/>
                  </a:lnTo>
                  <a:cubicBezTo>
                    <a:pt x="7193" y="416"/>
                    <a:pt x="6784" y="0"/>
                    <a:pt x="6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994" name="Google Shape;994;p44"/>
            <p:cNvSpPr/>
            <p:nvPr/>
          </p:nvSpPr>
          <p:spPr>
            <a:xfrm>
              <a:off x="1697088" y="1956473"/>
              <a:ext cx="342916" cy="226212"/>
            </a:xfrm>
            <a:custGeom>
              <a:avLst/>
              <a:gdLst/>
              <a:ahLst/>
              <a:cxnLst/>
              <a:rect l="l" t="t" r="r" b="b"/>
              <a:pathLst>
                <a:path w="10916" h="7201" extrusionOk="0">
                  <a:moveTo>
                    <a:pt x="3716" y="1"/>
                  </a:moveTo>
                  <a:lnTo>
                    <a:pt x="3716" y="2560"/>
                  </a:lnTo>
                  <a:cubicBezTo>
                    <a:pt x="3716" y="2817"/>
                    <a:pt x="3508" y="3025"/>
                    <a:pt x="3258" y="3025"/>
                  </a:cubicBezTo>
                  <a:lnTo>
                    <a:pt x="2787" y="3025"/>
                  </a:lnTo>
                  <a:cubicBezTo>
                    <a:pt x="2586" y="3025"/>
                    <a:pt x="2391" y="2935"/>
                    <a:pt x="2260" y="2782"/>
                  </a:cubicBezTo>
                  <a:cubicBezTo>
                    <a:pt x="1993" y="2465"/>
                    <a:pt x="1640" y="2324"/>
                    <a:pt x="1292" y="2324"/>
                  </a:cubicBezTo>
                  <a:cubicBezTo>
                    <a:pt x="636" y="2324"/>
                    <a:pt x="1" y="2828"/>
                    <a:pt x="5" y="3608"/>
                  </a:cubicBezTo>
                  <a:cubicBezTo>
                    <a:pt x="10" y="4383"/>
                    <a:pt x="644" y="4880"/>
                    <a:pt x="1295" y="4880"/>
                  </a:cubicBezTo>
                  <a:cubicBezTo>
                    <a:pt x="1646" y="4880"/>
                    <a:pt x="2002" y="4735"/>
                    <a:pt x="2266" y="4412"/>
                  </a:cubicBezTo>
                  <a:cubicBezTo>
                    <a:pt x="2393" y="4266"/>
                    <a:pt x="2578" y="4183"/>
                    <a:pt x="2770" y="4183"/>
                  </a:cubicBezTo>
                  <a:cubicBezTo>
                    <a:pt x="2778" y="4183"/>
                    <a:pt x="2786" y="4183"/>
                    <a:pt x="2794" y="4183"/>
                  </a:cubicBezTo>
                  <a:lnTo>
                    <a:pt x="3258" y="4183"/>
                  </a:lnTo>
                  <a:cubicBezTo>
                    <a:pt x="3515" y="4183"/>
                    <a:pt x="3723" y="4392"/>
                    <a:pt x="3723" y="4648"/>
                  </a:cubicBezTo>
                  <a:lnTo>
                    <a:pt x="3723" y="6965"/>
                  </a:lnTo>
                  <a:cubicBezTo>
                    <a:pt x="3723" y="7097"/>
                    <a:pt x="3820" y="7201"/>
                    <a:pt x="3952" y="7201"/>
                  </a:cubicBezTo>
                  <a:lnTo>
                    <a:pt x="9986" y="7201"/>
                  </a:lnTo>
                  <a:cubicBezTo>
                    <a:pt x="10500" y="7201"/>
                    <a:pt x="10916" y="6784"/>
                    <a:pt x="10916" y="6271"/>
                  </a:cubicBezTo>
                  <a:lnTo>
                    <a:pt x="10916" y="237"/>
                  </a:lnTo>
                  <a:cubicBezTo>
                    <a:pt x="10916" y="105"/>
                    <a:pt x="10812" y="1"/>
                    <a:pt x="10687" y="1"/>
                  </a:cubicBezTo>
                  <a:lnTo>
                    <a:pt x="8363" y="1"/>
                  </a:lnTo>
                  <a:cubicBezTo>
                    <a:pt x="8107" y="1"/>
                    <a:pt x="7899" y="209"/>
                    <a:pt x="7899" y="466"/>
                  </a:cubicBezTo>
                  <a:lnTo>
                    <a:pt x="7899" y="930"/>
                  </a:lnTo>
                  <a:cubicBezTo>
                    <a:pt x="7892" y="1131"/>
                    <a:pt x="7975" y="1326"/>
                    <a:pt x="8128" y="1457"/>
                  </a:cubicBezTo>
                  <a:cubicBezTo>
                    <a:pt x="9050" y="2214"/>
                    <a:pt x="8516" y="3712"/>
                    <a:pt x="7323" y="3719"/>
                  </a:cubicBezTo>
                  <a:cubicBezTo>
                    <a:pt x="7320" y="3719"/>
                    <a:pt x="7317" y="3719"/>
                    <a:pt x="7315" y="3719"/>
                  </a:cubicBezTo>
                  <a:cubicBezTo>
                    <a:pt x="6127" y="3719"/>
                    <a:pt x="5584" y="2233"/>
                    <a:pt x="6498" y="1464"/>
                  </a:cubicBezTo>
                  <a:cubicBezTo>
                    <a:pt x="6650" y="1333"/>
                    <a:pt x="6740" y="1138"/>
                    <a:pt x="6740" y="937"/>
                  </a:cubicBezTo>
                  <a:lnTo>
                    <a:pt x="6740" y="466"/>
                  </a:lnTo>
                  <a:cubicBezTo>
                    <a:pt x="6740" y="209"/>
                    <a:pt x="6532" y="1"/>
                    <a:pt x="6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995" name="Google Shape;995;p44"/>
            <p:cNvSpPr/>
            <p:nvPr/>
          </p:nvSpPr>
          <p:spPr>
            <a:xfrm>
              <a:off x="1587861" y="1839707"/>
              <a:ext cx="226212" cy="342978"/>
            </a:xfrm>
            <a:custGeom>
              <a:avLst/>
              <a:gdLst/>
              <a:ahLst/>
              <a:cxnLst/>
              <a:rect l="l" t="t" r="r" b="b"/>
              <a:pathLst>
                <a:path w="7201" h="10918" extrusionOk="0">
                  <a:moveTo>
                    <a:pt x="3586" y="0"/>
                  </a:moveTo>
                  <a:cubicBezTo>
                    <a:pt x="2393" y="7"/>
                    <a:pt x="1859" y="1505"/>
                    <a:pt x="2782" y="2268"/>
                  </a:cubicBezTo>
                  <a:cubicBezTo>
                    <a:pt x="2934" y="2400"/>
                    <a:pt x="3018" y="2594"/>
                    <a:pt x="3018" y="2795"/>
                  </a:cubicBezTo>
                  <a:lnTo>
                    <a:pt x="3018" y="3253"/>
                  </a:lnTo>
                  <a:cubicBezTo>
                    <a:pt x="3018" y="3510"/>
                    <a:pt x="2809" y="3718"/>
                    <a:pt x="2553" y="3718"/>
                  </a:cubicBezTo>
                  <a:lnTo>
                    <a:pt x="229" y="3718"/>
                  </a:lnTo>
                  <a:cubicBezTo>
                    <a:pt x="104" y="3725"/>
                    <a:pt x="0" y="3822"/>
                    <a:pt x="0" y="3954"/>
                  </a:cubicBezTo>
                  <a:lnTo>
                    <a:pt x="0" y="9988"/>
                  </a:lnTo>
                  <a:cubicBezTo>
                    <a:pt x="0" y="10501"/>
                    <a:pt x="416" y="10911"/>
                    <a:pt x="930" y="10918"/>
                  </a:cubicBezTo>
                  <a:lnTo>
                    <a:pt x="6964" y="10918"/>
                  </a:lnTo>
                  <a:cubicBezTo>
                    <a:pt x="7096" y="10918"/>
                    <a:pt x="7200" y="10814"/>
                    <a:pt x="7200" y="10682"/>
                  </a:cubicBezTo>
                  <a:lnTo>
                    <a:pt x="7200" y="8365"/>
                  </a:lnTo>
                  <a:cubicBezTo>
                    <a:pt x="7200" y="8109"/>
                    <a:pt x="6992" y="7900"/>
                    <a:pt x="6735" y="7900"/>
                  </a:cubicBezTo>
                  <a:lnTo>
                    <a:pt x="6264" y="7900"/>
                  </a:lnTo>
                  <a:cubicBezTo>
                    <a:pt x="6256" y="7900"/>
                    <a:pt x="6248" y="7900"/>
                    <a:pt x="6240" y="7900"/>
                  </a:cubicBezTo>
                  <a:cubicBezTo>
                    <a:pt x="6048" y="7900"/>
                    <a:pt x="5870" y="7983"/>
                    <a:pt x="5743" y="8129"/>
                  </a:cubicBezTo>
                  <a:cubicBezTo>
                    <a:pt x="5476" y="8452"/>
                    <a:pt x="5119" y="8597"/>
                    <a:pt x="4767" y="8597"/>
                  </a:cubicBezTo>
                  <a:cubicBezTo>
                    <a:pt x="4114" y="8597"/>
                    <a:pt x="3480" y="8100"/>
                    <a:pt x="3475" y="7325"/>
                  </a:cubicBezTo>
                  <a:cubicBezTo>
                    <a:pt x="3471" y="6545"/>
                    <a:pt x="4106" y="6041"/>
                    <a:pt x="4762" y="6041"/>
                  </a:cubicBezTo>
                  <a:cubicBezTo>
                    <a:pt x="5110" y="6041"/>
                    <a:pt x="5463" y="6182"/>
                    <a:pt x="5730" y="6499"/>
                  </a:cubicBezTo>
                  <a:cubicBezTo>
                    <a:pt x="5861" y="6652"/>
                    <a:pt x="6056" y="6742"/>
                    <a:pt x="6257" y="6742"/>
                  </a:cubicBezTo>
                  <a:lnTo>
                    <a:pt x="6728" y="6742"/>
                  </a:lnTo>
                  <a:cubicBezTo>
                    <a:pt x="6985" y="6742"/>
                    <a:pt x="7193" y="6534"/>
                    <a:pt x="7193" y="6277"/>
                  </a:cubicBezTo>
                  <a:lnTo>
                    <a:pt x="7193" y="3718"/>
                  </a:lnTo>
                  <a:lnTo>
                    <a:pt x="4641" y="3718"/>
                  </a:lnTo>
                  <a:cubicBezTo>
                    <a:pt x="4384" y="3718"/>
                    <a:pt x="4176" y="3510"/>
                    <a:pt x="4176" y="3253"/>
                  </a:cubicBezTo>
                  <a:lnTo>
                    <a:pt x="4176" y="2782"/>
                  </a:lnTo>
                  <a:cubicBezTo>
                    <a:pt x="4176" y="2580"/>
                    <a:pt x="4266" y="2386"/>
                    <a:pt x="4419" y="2254"/>
                  </a:cubicBezTo>
                  <a:cubicBezTo>
                    <a:pt x="5334" y="1491"/>
                    <a:pt x="4786" y="0"/>
                    <a:pt x="35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996" name="Google Shape;996;p44"/>
          <p:cNvGrpSpPr/>
          <p:nvPr/>
        </p:nvGrpSpPr>
        <p:grpSpPr>
          <a:xfrm>
            <a:off x="1630034" y="3632072"/>
            <a:ext cx="452582" cy="489032"/>
            <a:chOff x="1584879" y="3358081"/>
            <a:chExt cx="452582" cy="489032"/>
          </a:xfrm>
        </p:grpSpPr>
        <p:sp>
          <p:nvSpPr>
            <p:cNvPr id="997" name="Google Shape;997;p44"/>
            <p:cNvSpPr/>
            <p:nvPr/>
          </p:nvSpPr>
          <p:spPr>
            <a:xfrm>
              <a:off x="1584879" y="3394562"/>
              <a:ext cx="452582" cy="452551"/>
            </a:xfrm>
            <a:custGeom>
              <a:avLst/>
              <a:gdLst/>
              <a:ahLst/>
              <a:cxnLst/>
              <a:rect l="l" t="t" r="r" b="b"/>
              <a:pathLst>
                <a:path w="20605" h="20605" extrusionOk="0">
                  <a:moveTo>
                    <a:pt x="905" y="0"/>
                  </a:moveTo>
                  <a:cubicBezTo>
                    <a:pt x="400" y="0"/>
                    <a:pt x="1" y="400"/>
                    <a:pt x="1" y="904"/>
                  </a:cubicBezTo>
                  <a:lnTo>
                    <a:pt x="1" y="19700"/>
                  </a:lnTo>
                  <a:cubicBezTo>
                    <a:pt x="1" y="20205"/>
                    <a:pt x="400" y="20604"/>
                    <a:pt x="905" y="20604"/>
                  </a:cubicBezTo>
                  <a:lnTo>
                    <a:pt x="19701" y="20604"/>
                  </a:lnTo>
                  <a:cubicBezTo>
                    <a:pt x="20184" y="20604"/>
                    <a:pt x="20584" y="20205"/>
                    <a:pt x="20605" y="19721"/>
                  </a:cubicBezTo>
                  <a:lnTo>
                    <a:pt x="20605" y="904"/>
                  </a:lnTo>
                  <a:cubicBezTo>
                    <a:pt x="20605" y="400"/>
                    <a:pt x="20184" y="0"/>
                    <a:pt x="19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998" name="Google Shape;998;p44"/>
            <p:cNvSpPr/>
            <p:nvPr/>
          </p:nvSpPr>
          <p:spPr>
            <a:xfrm>
              <a:off x="1986656" y="3394562"/>
              <a:ext cx="50805" cy="452537"/>
            </a:xfrm>
            <a:custGeom>
              <a:avLst/>
              <a:gdLst/>
              <a:ahLst/>
              <a:cxnLst/>
              <a:rect l="l" t="t" r="r" b="b"/>
              <a:pathLst>
                <a:path w="2313" h="20605" extrusionOk="0">
                  <a:moveTo>
                    <a:pt x="0" y="0"/>
                  </a:moveTo>
                  <a:lnTo>
                    <a:pt x="0" y="20604"/>
                  </a:lnTo>
                  <a:lnTo>
                    <a:pt x="1409" y="20604"/>
                  </a:lnTo>
                  <a:cubicBezTo>
                    <a:pt x="1892" y="20604"/>
                    <a:pt x="2313" y="20205"/>
                    <a:pt x="2313" y="19700"/>
                  </a:cubicBezTo>
                  <a:lnTo>
                    <a:pt x="2313" y="904"/>
                  </a:lnTo>
                  <a:cubicBezTo>
                    <a:pt x="2313" y="400"/>
                    <a:pt x="1892" y="0"/>
                    <a:pt x="1409" y="0"/>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999" name="Google Shape;999;p44"/>
            <p:cNvSpPr/>
            <p:nvPr/>
          </p:nvSpPr>
          <p:spPr>
            <a:xfrm>
              <a:off x="1584879" y="3394562"/>
              <a:ext cx="452582" cy="81747"/>
            </a:xfrm>
            <a:custGeom>
              <a:avLst/>
              <a:gdLst/>
              <a:ahLst/>
              <a:cxnLst/>
              <a:rect l="l" t="t" r="r" b="b"/>
              <a:pathLst>
                <a:path w="20605" h="3722" extrusionOk="0">
                  <a:moveTo>
                    <a:pt x="905" y="0"/>
                  </a:moveTo>
                  <a:cubicBezTo>
                    <a:pt x="400" y="0"/>
                    <a:pt x="1" y="400"/>
                    <a:pt x="1" y="904"/>
                  </a:cubicBezTo>
                  <a:lnTo>
                    <a:pt x="1" y="3721"/>
                  </a:lnTo>
                  <a:lnTo>
                    <a:pt x="20605" y="3721"/>
                  </a:lnTo>
                  <a:lnTo>
                    <a:pt x="20605" y="904"/>
                  </a:lnTo>
                  <a:cubicBezTo>
                    <a:pt x="20605" y="400"/>
                    <a:pt x="20184" y="0"/>
                    <a:pt x="19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00" name="Google Shape;1000;p44"/>
            <p:cNvSpPr/>
            <p:nvPr/>
          </p:nvSpPr>
          <p:spPr>
            <a:xfrm>
              <a:off x="1986656" y="3394562"/>
              <a:ext cx="50804" cy="81747"/>
            </a:xfrm>
            <a:custGeom>
              <a:avLst/>
              <a:gdLst/>
              <a:ahLst/>
              <a:cxnLst/>
              <a:rect l="l" t="t" r="r" b="b"/>
              <a:pathLst>
                <a:path w="2313" h="3722" extrusionOk="0">
                  <a:moveTo>
                    <a:pt x="0" y="0"/>
                  </a:moveTo>
                  <a:lnTo>
                    <a:pt x="0" y="3721"/>
                  </a:lnTo>
                  <a:lnTo>
                    <a:pt x="2313" y="3721"/>
                  </a:lnTo>
                  <a:lnTo>
                    <a:pt x="2313" y="904"/>
                  </a:lnTo>
                  <a:cubicBezTo>
                    <a:pt x="2313" y="400"/>
                    <a:pt x="1892" y="0"/>
                    <a:pt x="1409" y="0"/>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01" name="Google Shape;1001;p44"/>
            <p:cNvSpPr/>
            <p:nvPr/>
          </p:nvSpPr>
          <p:spPr>
            <a:xfrm>
              <a:off x="1631531" y="3358081"/>
              <a:ext cx="42040" cy="72984"/>
            </a:xfrm>
            <a:custGeom>
              <a:avLst/>
              <a:gdLst/>
              <a:ahLst/>
              <a:cxnLst/>
              <a:rect l="l" t="t" r="r" b="b"/>
              <a:pathLst>
                <a:path w="1914" h="3323" extrusionOk="0">
                  <a:moveTo>
                    <a:pt x="968" y="0"/>
                  </a:moveTo>
                  <a:cubicBezTo>
                    <a:pt x="442" y="0"/>
                    <a:pt x="0" y="442"/>
                    <a:pt x="0" y="967"/>
                  </a:cubicBezTo>
                  <a:lnTo>
                    <a:pt x="0" y="2376"/>
                  </a:lnTo>
                  <a:cubicBezTo>
                    <a:pt x="0" y="2902"/>
                    <a:pt x="442" y="3322"/>
                    <a:pt x="968" y="3322"/>
                  </a:cubicBezTo>
                  <a:cubicBezTo>
                    <a:pt x="1472" y="3322"/>
                    <a:pt x="1914" y="2902"/>
                    <a:pt x="1914" y="2376"/>
                  </a:cubicBezTo>
                  <a:lnTo>
                    <a:pt x="1914" y="967"/>
                  </a:lnTo>
                  <a:cubicBezTo>
                    <a:pt x="1914" y="442"/>
                    <a:pt x="1472" y="0"/>
                    <a:pt x="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02" name="Google Shape;1002;p44"/>
            <p:cNvSpPr/>
            <p:nvPr/>
          </p:nvSpPr>
          <p:spPr>
            <a:xfrm>
              <a:off x="1737269" y="3358081"/>
              <a:ext cx="41601" cy="72984"/>
            </a:xfrm>
            <a:custGeom>
              <a:avLst/>
              <a:gdLst/>
              <a:ahLst/>
              <a:cxnLst/>
              <a:rect l="l" t="t" r="r" b="b"/>
              <a:pathLst>
                <a:path w="1894" h="3323" extrusionOk="0">
                  <a:moveTo>
                    <a:pt x="947" y="0"/>
                  </a:moveTo>
                  <a:cubicBezTo>
                    <a:pt x="421" y="0"/>
                    <a:pt x="1" y="442"/>
                    <a:pt x="1" y="967"/>
                  </a:cubicBezTo>
                  <a:lnTo>
                    <a:pt x="1" y="2376"/>
                  </a:lnTo>
                  <a:cubicBezTo>
                    <a:pt x="1" y="2902"/>
                    <a:pt x="421" y="3322"/>
                    <a:pt x="947" y="3322"/>
                  </a:cubicBezTo>
                  <a:cubicBezTo>
                    <a:pt x="1473" y="3322"/>
                    <a:pt x="1893" y="2902"/>
                    <a:pt x="1893" y="2376"/>
                  </a:cubicBezTo>
                  <a:lnTo>
                    <a:pt x="1893" y="967"/>
                  </a:lnTo>
                  <a:cubicBezTo>
                    <a:pt x="1893" y="442"/>
                    <a:pt x="1473" y="0"/>
                    <a:pt x="9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03" name="Google Shape;1003;p44"/>
            <p:cNvSpPr/>
            <p:nvPr/>
          </p:nvSpPr>
          <p:spPr>
            <a:xfrm>
              <a:off x="1843029" y="3358081"/>
              <a:ext cx="41579" cy="72984"/>
            </a:xfrm>
            <a:custGeom>
              <a:avLst/>
              <a:gdLst/>
              <a:ahLst/>
              <a:cxnLst/>
              <a:rect l="l" t="t" r="r" b="b"/>
              <a:pathLst>
                <a:path w="1893" h="3323" extrusionOk="0">
                  <a:moveTo>
                    <a:pt x="947" y="0"/>
                  </a:moveTo>
                  <a:cubicBezTo>
                    <a:pt x="421" y="0"/>
                    <a:pt x="1" y="442"/>
                    <a:pt x="1" y="967"/>
                  </a:cubicBezTo>
                  <a:lnTo>
                    <a:pt x="1" y="2376"/>
                  </a:lnTo>
                  <a:cubicBezTo>
                    <a:pt x="1" y="2902"/>
                    <a:pt x="421" y="3322"/>
                    <a:pt x="947" y="3322"/>
                  </a:cubicBezTo>
                  <a:cubicBezTo>
                    <a:pt x="1472" y="3322"/>
                    <a:pt x="1893" y="2902"/>
                    <a:pt x="1893" y="2376"/>
                  </a:cubicBezTo>
                  <a:lnTo>
                    <a:pt x="1893" y="967"/>
                  </a:lnTo>
                  <a:cubicBezTo>
                    <a:pt x="1893" y="442"/>
                    <a:pt x="1472" y="0"/>
                    <a:pt x="9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04" name="Google Shape;1004;p44"/>
            <p:cNvSpPr/>
            <p:nvPr/>
          </p:nvSpPr>
          <p:spPr>
            <a:xfrm>
              <a:off x="1948328" y="3358081"/>
              <a:ext cx="42040" cy="72984"/>
            </a:xfrm>
            <a:custGeom>
              <a:avLst/>
              <a:gdLst/>
              <a:ahLst/>
              <a:cxnLst/>
              <a:rect l="l" t="t" r="r" b="b"/>
              <a:pathLst>
                <a:path w="1914" h="3323" extrusionOk="0">
                  <a:moveTo>
                    <a:pt x="967" y="0"/>
                  </a:moveTo>
                  <a:cubicBezTo>
                    <a:pt x="442" y="0"/>
                    <a:pt x="0" y="442"/>
                    <a:pt x="0" y="967"/>
                  </a:cubicBezTo>
                  <a:lnTo>
                    <a:pt x="0" y="2376"/>
                  </a:lnTo>
                  <a:cubicBezTo>
                    <a:pt x="0" y="2902"/>
                    <a:pt x="442" y="3322"/>
                    <a:pt x="967" y="3322"/>
                  </a:cubicBezTo>
                  <a:cubicBezTo>
                    <a:pt x="1493" y="3322"/>
                    <a:pt x="1913" y="2902"/>
                    <a:pt x="1913" y="2376"/>
                  </a:cubicBezTo>
                  <a:lnTo>
                    <a:pt x="1913" y="967"/>
                  </a:lnTo>
                  <a:cubicBezTo>
                    <a:pt x="1913" y="442"/>
                    <a:pt x="1493" y="0"/>
                    <a:pt x="9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1005" name="Google Shape;1005;p44"/>
          <p:cNvGrpSpPr/>
          <p:nvPr/>
        </p:nvGrpSpPr>
        <p:grpSpPr>
          <a:xfrm>
            <a:off x="4822032" y="3659670"/>
            <a:ext cx="491175" cy="452169"/>
            <a:chOff x="4776877" y="3385679"/>
            <a:chExt cx="491175" cy="452169"/>
          </a:xfrm>
        </p:grpSpPr>
        <p:sp>
          <p:nvSpPr>
            <p:cNvPr id="1006" name="Google Shape;1006;p44"/>
            <p:cNvSpPr/>
            <p:nvPr/>
          </p:nvSpPr>
          <p:spPr>
            <a:xfrm>
              <a:off x="4788567" y="3666530"/>
              <a:ext cx="32595" cy="73672"/>
            </a:xfrm>
            <a:custGeom>
              <a:avLst/>
              <a:gdLst/>
              <a:ahLst/>
              <a:cxnLst/>
              <a:rect l="l" t="t" r="r" b="b"/>
              <a:pathLst>
                <a:path w="987" h="2231" extrusionOk="0">
                  <a:moveTo>
                    <a:pt x="604" y="1"/>
                  </a:moveTo>
                  <a:lnTo>
                    <a:pt x="1" y="2231"/>
                  </a:lnTo>
                  <a:lnTo>
                    <a:pt x="374" y="2231"/>
                  </a:lnTo>
                  <a:lnTo>
                    <a:pt x="986" y="1"/>
                  </a:lnTo>
                  <a:close/>
                </a:path>
              </a:pathLst>
            </a:custGeom>
            <a:solidFill>
              <a:srgbClr val="829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07" name="Google Shape;1007;p44"/>
            <p:cNvSpPr/>
            <p:nvPr/>
          </p:nvSpPr>
          <p:spPr>
            <a:xfrm>
              <a:off x="4823639" y="3521795"/>
              <a:ext cx="128994" cy="130866"/>
            </a:xfrm>
            <a:custGeom>
              <a:avLst/>
              <a:gdLst/>
              <a:ahLst/>
              <a:cxnLst/>
              <a:rect l="l" t="t" r="r" b="b"/>
              <a:pathLst>
                <a:path w="3906" h="3963" extrusionOk="0">
                  <a:moveTo>
                    <a:pt x="633" y="1"/>
                  </a:moveTo>
                  <a:lnTo>
                    <a:pt x="671" y="508"/>
                  </a:lnTo>
                  <a:cubicBezTo>
                    <a:pt x="709" y="958"/>
                    <a:pt x="700" y="1924"/>
                    <a:pt x="211" y="3341"/>
                  </a:cubicBezTo>
                  <a:lnTo>
                    <a:pt x="1" y="3963"/>
                  </a:lnTo>
                  <a:lnTo>
                    <a:pt x="3906" y="3963"/>
                  </a:lnTo>
                  <a:lnTo>
                    <a:pt x="3695" y="3341"/>
                  </a:lnTo>
                  <a:cubicBezTo>
                    <a:pt x="3207" y="1924"/>
                    <a:pt x="3197" y="958"/>
                    <a:pt x="3236" y="508"/>
                  </a:cubicBezTo>
                  <a:lnTo>
                    <a:pt x="32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08" name="Google Shape;1008;p44"/>
            <p:cNvSpPr/>
            <p:nvPr/>
          </p:nvSpPr>
          <p:spPr>
            <a:xfrm>
              <a:off x="4823639" y="3521795"/>
              <a:ext cx="34808" cy="130866"/>
            </a:xfrm>
            <a:custGeom>
              <a:avLst/>
              <a:gdLst/>
              <a:ahLst/>
              <a:cxnLst/>
              <a:rect l="l" t="t" r="r" b="b"/>
              <a:pathLst>
                <a:path w="1054" h="3963" extrusionOk="0">
                  <a:moveTo>
                    <a:pt x="633" y="1"/>
                  </a:moveTo>
                  <a:lnTo>
                    <a:pt x="671" y="508"/>
                  </a:lnTo>
                  <a:cubicBezTo>
                    <a:pt x="709" y="958"/>
                    <a:pt x="690" y="1924"/>
                    <a:pt x="211" y="3341"/>
                  </a:cubicBezTo>
                  <a:lnTo>
                    <a:pt x="1" y="3963"/>
                  </a:lnTo>
                  <a:lnTo>
                    <a:pt x="345" y="3963"/>
                  </a:lnTo>
                  <a:lnTo>
                    <a:pt x="556" y="3341"/>
                  </a:lnTo>
                  <a:cubicBezTo>
                    <a:pt x="1034" y="1924"/>
                    <a:pt x="1054" y="958"/>
                    <a:pt x="1015" y="508"/>
                  </a:cubicBezTo>
                  <a:lnTo>
                    <a:pt x="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09" name="Google Shape;1009;p44"/>
            <p:cNvSpPr/>
            <p:nvPr/>
          </p:nvSpPr>
          <p:spPr>
            <a:xfrm>
              <a:off x="4816704" y="3635556"/>
              <a:ext cx="143195" cy="48080"/>
            </a:xfrm>
            <a:custGeom>
              <a:avLst/>
              <a:gdLst/>
              <a:ahLst/>
              <a:cxnLst/>
              <a:rect l="l" t="t" r="r" b="b"/>
              <a:pathLst>
                <a:path w="4336" h="1456" extrusionOk="0">
                  <a:moveTo>
                    <a:pt x="287" y="1"/>
                  </a:moveTo>
                  <a:cubicBezTo>
                    <a:pt x="268" y="1"/>
                    <a:pt x="249" y="11"/>
                    <a:pt x="240" y="39"/>
                  </a:cubicBezTo>
                  <a:lnTo>
                    <a:pt x="0" y="1398"/>
                  </a:lnTo>
                  <a:cubicBezTo>
                    <a:pt x="0" y="1427"/>
                    <a:pt x="19" y="1456"/>
                    <a:pt x="48" y="1456"/>
                  </a:cubicBezTo>
                  <a:lnTo>
                    <a:pt x="4278" y="1456"/>
                  </a:lnTo>
                  <a:cubicBezTo>
                    <a:pt x="4307" y="1456"/>
                    <a:pt x="4336" y="1427"/>
                    <a:pt x="4326" y="1398"/>
                  </a:cubicBezTo>
                  <a:lnTo>
                    <a:pt x="4087" y="39"/>
                  </a:lnTo>
                  <a:cubicBezTo>
                    <a:pt x="4077" y="11"/>
                    <a:pt x="4058" y="1"/>
                    <a:pt x="4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10" name="Google Shape;1010;p44"/>
            <p:cNvSpPr/>
            <p:nvPr/>
          </p:nvSpPr>
          <p:spPr>
            <a:xfrm>
              <a:off x="4776877" y="3738485"/>
              <a:ext cx="185862" cy="33649"/>
            </a:xfrm>
            <a:custGeom>
              <a:avLst/>
              <a:gdLst/>
              <a:ahLst/>
              <a:cxnLst/>
              <a:rect l="l" t="t" r="r" b="b"/>
              <a:pathLst>
                <a:path w="5628" h="1019" extrusionOk="0">
                  <a:moveTo>
                    <a:pt x="5593" y="0"/>
                  </a:moveTo>
                  <a:cubicBezTo>
                    <a:pt x="5590" y="0"/>
                    <a:pt x="5585" y="1"/>
                    <a:pt x="5580" y="4"/>
                  </a:cubicBezTo>
                  <a:lnTo>
                    <a:pt x="48" y="4"/>
                  </a:lnTo>
                  <a:cubicBezTo>
                    <a:pt x="20" y="4"/>
                    <a:pt x="0" y="23"/>
                    <a:pt x="0" y="42"/>
                  </a:cubicBezTo>
                  <a:lnTo>
                    <a:pt x="0" y="970"/>
                  </a:lnTo>
                  <a:cubicBezTo>
                    <a:pt x="0" y="999"/>
                    <a:pt x="20" y="1018"/>
                    <a:pt x="48" y="1018"/>
                  </a:cubicBezTo>
                  <a:lnTo>
                    <a:pt x="5207" y="1018"/>
                  </a:lnTo>
                  <a:cubicBezTo>
                    <a:pt x="5226" y="1018"/>
                    <a:pt x="5245" y="1009"/>
                    <a:pt x="5255" y="990"/>
                  </a:cubicBezTo>
                  <a:lnTo>
                    <a:pt x="5628" y="61"/>
                  </a:lnTo>
                  <a:cubicBezTo>
                    <a:pt x="5628" y="52"/>
                    <a:pt x="5628" y="33"/>
                    <a:pt x="5618" y="23"/>
                  </a:cubicBezTo>
                  <a:cubicBezTo>
                    <a:pt x="5611" y="9"/>
                    <a:pt x="5604" y="0"/>
                    <a:pt x="55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11" name="Google Shape;1011;p44"/>
            <p:cNvSpPr/>
            <p:nvPr/>
          </p:nvSpPr>
          <p:spPr>
            <a:xfrm>
              <a:off x="4788567" y="3666530"/>
              <a:ext cx="191245" cy="73672"/>
            </a:xfrm>
            <a:custGeom>
              <a:avLst/>
              <a:gdLst/>
              <a:ahLst/>
              <a:cxnLst/>
              <a:rect l="l" t="t" r="r" b="b"/>
              <a:pathLst>
                <a:path w="5791" h="2231" extrusionOk="0">
                  <a:moveTo>
                    <a:pt x="604" y="1"/>
                  </a:moveTo>
                  <a:lnTo>
                    <a:pt x="1" y="2231"/>
                  </a:lnTo>
                  <a:lnTo>
                    <a:pt x="5484" y="2231"/>
                  </a:lnTo>
                  <a:lnTo>
                    <a:pt x="5628" y="1456"/>
                  </a:lnTo>
                  <a:lnTo>
                    <a:pt x="5791" y="1312"/>
                  </a:lnTo>
                  <a:lnTo>
                    <a:pt x="5704" y="1025"/>
                  </a:lnTo>
                  <a:lnTo>
                    <a:pt x="54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12" name="Google Shape;1012;p44"/>
            <p:cNvSpPr/>
            <p:nvPr/>
          </p:nvSpPr>
          <p:spPr>
            <a:xfrm>
              <a:off x="4817662" y="3385679"/>
              <a:ext cx="140982" cy="151637"/>
            </a:xfrm>
            <a:custGeom>
              <a:avLst/>
              <a:gdLst/>
              <a:ahLst/>
              <a:cxnLst/>
              <a:rect l="l" t="t" r="r" b="b"/>
              <a:pathLst>
                <a:path w="4269" h="4592" extrusionOk="0">
                  <a:moveTo>
                    <a:pt x="2133" y="0"/>
                  </a:moveTo>
                  <a:cubicBezTo>
                    <a:pt x="2003" y="0"/>
                    <a:pt x="1871" y="70"/>
                    <a:pt x="1895" y="208"/>
                  </a:cubicBezTo>
                  <a:lnTo>
                    <a:pt x="1895" y="792"/>
                  </a:lnTo>
                  <a:cubicBezTo>
                    <a:pt x="756" y="945"/>
                    <a:pt x="86" y="2161"/>
                    <a:pt x="565" y="3204"/>
                  </a:cubicBezTo>
                  <a:lnTo>
                    <a:pt x="546" y="3204"/>
                  </a:lnTo>
                  <a:cubicBezTo>
                    <a:pt x="239" y="3204"/>
                    <a:pt x="0" y="3453"/>
                    <a:pt x="0" y="3749"/>
                  </a:cubicBezTo>
                  <a:lnTo>
                    <a:pt x="0" y="4046"/>
                  </a:lnTo>
                  <a:cubicBezTo>
                    <a:pt x="0" y="4343"/>
                    <a:pt x="239" y="4592"/>
                    <a:pt x="546" y="4592"/>
                  </a:cubicBezTo>
                  <a:lnTo>
                    <a:pt x="3723" y="4592"/>
                  </a:lnTo>
                  <a:cubicBezTo>
                    <a:pt x="4020" y="4592"/>
                    <a:pt x="4268" y="4343"/>
                    <a:pt x="4268" y="4046"/>
                  </a:cubicBezTo>
                  <a:lnTo>
                    <a:pt x="4268" y="3749"/>
                  </a:lnTo>
                  <a:cubicBezTo>
                    <a:pt x="4268" y="3453"/>
                    <a:pt x="4020" y="3204"/>
                    <a:pt x="3723" y="3204"/>
                  </a:cubicBezTo>
                  <a:lnTo>
                    <a:pt x="3704" y="3204"/>
                  </a:lnTo>
                  <a:cubicBezTo>
                    <a:pt x="4173" y="2161"/>
                    <a:pt x="3512" y="945"/>
                    <a:pt x="2364" y="792"/>
                  </a:cubicBezTo>
                  <a:lnTo>
                    <a:pt x="2364" y="208"/>
                  </a:lnTo>
                  <a:cubicBezTo>
                    <a:pt x="2393" y="70"/>
                    <a:pt x="2263" y="0"/>
                    <a:pt x="2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13" name="Google Shape;1013;p44"/>
            <p:cNvSpPr/>
            <p:nvPr/>
          </p:nvSpPr>
          <p:spPr>
            <a:xfrm>
              <a:off x="4817662" y="3411832"/>
              <a:ext cx="62582" cy="125483"/>
            </a:xfrm>
            <a:custGeom>
              <a:avLst/>
              <a:gdLst/>
              <a:ahLst/>
              <a:cxnLst/>
              <a:rect l="l" t="t" r="r" b="b"/>
              <a:pathLst>
                <a:path w="1895" h="3800" extrusionOk="0">
                  <a:moveTo>
                    <a:pt x="1895" y="0"/>
                  </a:moveTo>
                  <a:lnTo>
                    <a:pt x="1895" y="0"/>
                  </a:lnTo>
                  <a:cubicBezTo>
                    <a:pt x="756" y="163"/>
                    <a:pt x="86" y="1369"/>
                    <a:pt x="565" y="2421"/>
                  </a:cubicBezTo>
                  <a:lnTo>
                    <a:pt x="546" y="2421"/>
                  </a:lnTo>
                  <a:cubicBezTo>
                    <a:pt x="239" y="2421"/>
                    <a:pt x="0" y="2661"/>
                    <a:pt x="0" y="2957"/>
                  </a:cubicBezTo>
                  <a:lnTo>
                    <a:pt x="0" y="3254"/>
                  </a:lnTo>
                  <a:cubicBezTo>
                    <a:pt x="0" y="3551"/>
                    <a:pt x="239" y="3800"/>
                    <a:pt x="546" y="3800"/>
                  </a:cubicBezTo>
                  <a:lnTo>
                    <a:pt x="890" y="3800"/>
                  </a:lnTo>
                  <a:cubicBezTo>
                    <a:pt x="584" y="3800"/>
                    <a:pt x="345" y="3551"/>
                    <a:pt x="345" y="3254"/>
                  </a:cubicBezTo>
                  <a:lnTo>
                    <a:pt x="345" y="2957"/>
                  </a:lnTo>
                  <a:cubicBezTo>
                    <a:pt x="345" y="2661"/>
                    <a:pt x="584" y="2421"/>
                    <a:pt x="890" y="2421"/>
                  </a:cubicBezTo>
                  <a:lnTo>
                    <a:pt x="909" y="2421"/>
                  </a:lnTo>
                  <a:cubicBezTo>
                    <a:pt x="718" y="1991"/>
                    <a:pt x="708" y="1512"/>
                    <a:pt x="871" y="1082"/>
                  </a:cubicBezTo>
                  <a:cubicBezTo>
                    <a:pt x="1005" y="689"/>
                    <a:pt x="1302" y="287"/>
                    <a:pt x="18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14" name="Google Shape;1014;p44"/>
            <p:cNvSpPr/>
            <p:nvPr/>
          </p:nvSpPr>
          <p:spPr>
            <a:xfrm>
              <a:off x="4822715" y="3491448"/>
              <a:ext cx="89794" cy="20441"/>
            </a:xfrm>
            <a:custGeom>
              <a:avLst/>
              <a:gdLst/>
              <a:ahLst/>
              <a:cxnLst/>
              <a:rect l="l" t="t" r="r" b="b"/>
              <a:pathLst>
                <a:path w="2719" h="619" extrusionOk="0">
                  <a:moveTo>
                    <a:pt x="431" y="1"/>
                  </a:moveTo>
                  <a:cubicBezTo>
                    <a:pt x="364" y="1"/>
                    <a:pt x="316" y="30"/>
                    <a:pt x="287" y="87"/>
                  </a:cubicBezTo>
                  <a:lnTo>
                    <a:pt x="144" y="116"/>
                  </a:lnTo>
                  <a:cubicBezTo>
                    <a:pt x="67" y="135"/>
                    <a:pt x="0" y="307"/>
                    <a:pt x="0" y="326"/>
                  </a:cubicBezTo>
                  <a:cubicBezTo>
                    <a:pt x="0" y="349"/>
                    <a:pt x="94" y="618"/>
                    <a:pt x="153" y="618"/>
                  </a:cubicBezTo>
                  <a:cubicBezTo>
                    <a:pt x="170" y="618"/>
                    <a:pt x="183" y="598"/>
                    <a:pt x="192" y="546"/>
                  </a:cubicBezTo>
                  <a:cubicBezTo>
                    <a:pt x="201" y="422"/>
                    <a:pt x="306" y="326"/>
                    <a:pt x="440" y="326"/>
                  </a:cubicBezTo>
                  <a:lnTo>
                    <a:pt x="2498" y="326"/>
                  </a:lnTo>
                  <a:cubicBezTo>
                    <a:pt x="2718" y="326"/>
                    <a:pt x="2718" y="1"/>
                    <a:pt x="2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15" name="Google Shape;1015;p44"/>
            <p:cNvSpPr/>
            <p:nvPr/>
          </p:nvSpPr>
          <p:spPr>
            <a:xfrm>
              <a:off x="5092625" y="3521795"/>
              <a:ext cx="128664" cy="130866"/>
            </a:xfrm>
            <a:custGeom>
              <a:avLst/>
              <a:gdLst/>
              <a:ahLst/>
              <a:cxnLst/>
              <a:rect l="l" t="t" r="r" b="b"/>
              <a:pathLst>
                <a:path w="3896" h="3963" extrusionOk="0">
                  <a:moveTo>
                    <a:pt x="632" y="1"/>
                  </a:moveTo>
                  <a:lnTo>
                    <a:pt x="670" y="508"/>
                  </a:lnTo>
                  <a:cubicBezTo>
                    <a:pt x="708" y="958"/>
                    <a:pt x="689" y="1924"/>
                    <a:pt x="211" y="3341"/>
                  </a:cubicBezTo>
                  <a:lnTo>
                    <a:pt x="0" y="3963"/>
                  </a:lnTo>
                  <a:lnTo>
                    <a:pt x="3895" y="3963"/>
                  </a:lnTo>
                  <a:lnTo>
                    <a:pt x="3685" y="3341"/>
                  </a:lnTo>
                  <a:cubicBezTo>
                    <a:pt x="3206" y="1924"/>
                    <a:pt x="3187" y="958"/>
                    <a:pt x="3225" y="508"/>
                  </a:cubicBezTo>
                  <a:lnTo>
                    <a:pt x="32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16" name="Google Shape;1016;p44"/>
            <p:cNvSpPr/>
            <p:nvPr/>
          </p:nvSpPr>
          <p:spPr>
            <a:xfrm>
              <a:off x="5092625" y="3521795"/>
              <a:ext cx="34478" cy="130866"/>
            </a:xfrm>
            <a:custGeom>
              <a:avLst/>
              <a:gdLst/>
              <a:ahLst/>
              <a:cxnLst/>
              <a:rect l="l" t="t" r="r" b="b"/>
              <a:pathLst>
                <a:path w="1044" h="3963" extrusionOk="0">
                  <a:moveTo>
                    <a:pt x="632" y="1"/>
                  </a:moveTo>
                  <a:lnTo>
                    <a:pt x="670" y="508"/>
                  </a:lnTo>
                  <a:cubicBezTo>
                    <a:pt x="708" y="958"/>
                    <a:pt x="689" y="1924"/>
                    <a:pt x="211" y="3341"/>
                  </a:cubicBezTo>
                  <a:lnTo>
                    <a:pt x="0" y="3963"/>
                  </a:lnTo>
                  <a:lnTo>
                    <a:pt x="345" y="3963"/>
                  </a:lnTo>
                  <a:lnTo>
                    <a:pt x="555" y="3341"/>
                  </a:lnTo>
                  <a:cubicBezTo>
                    <a:pt x="1034" y="1924"/>
                    <a:pt x="1043" y="958"/>
                    <a:pt x="1005" y="508"/>
                  </a:cubicBezTo>
                  <a:lnTo>
                    <a:pt x="9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17" name="Google Shape;1017;p44"/>
            <p:cNvSpPr/>
            <p:nvPr/>
          </p:nvSpPr>
          <p:spPr>
            <a:xfrm>
              <a:off x="5085359" y="3635556"/>
              <a:ext cx="143195" cy="48080"/>
            </a:xfrm>
            <a:custGeom>
              <a:avLst/>
              <a:gdLst/>
              <a:ahLst/>
              <a:cxnLst/>
              <a:rect l="l" t="t" r="r" b="b"/>
              <a:pathLst>
                <a:path w="4336" h="1456" extrusionOk="0">
                  <a:moveTo>
                    <a:pt x="287" y="1"/>
                  </a:moveTo>
                  <a:cubicBezTo>
                    <a:pt x="268" y="1"/>
                    <a:pt x="249" y="11"/>
                    <a:pt x="249" y="39"/>
                  </a:cubicBezTo>
                  <a:lnTo>
                    <a:pt x="10" y="1398"/>
                  </a:lnTo>
                  <a:cubicBezTo>
                    <a:pt x="0" y="1427"/>
                    <a:pt x="19" y="1456"/>
                    <a:pt x="48" y="1456"/>
                  </a:cubicBezTo>
                  <a:lnTo>
                    <a:pt x="4278" y="1456"/>
                  </a:lnTo>
                  <a:cubicBezTo>
                    <a:pt x="4307" y="1456"/>
                    <a:pt x="4335" y="1427"/>
                    <a:pt x="4326" y="1398"/>
                  </a:cubicBezTo>
                  <a:lnTo>
                    <a:pt x="4087" y="39"/>
                  </a:lnTo>
                  <a:cubicBezTo>
                    <a:pt x="4077" y="11"/>
                    <a:pt x="4058" y="1"/>
                    <a:pt x="40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18" name="Google Shape;1018;p44"/>
            <p:cNvSpPr/>
            <p:nvPr/>
          </p:nvSpPr>
          <p:spPr>
            <a:xfrm>
              <a:off x="5081859" y="3738915"/>
              <a:ext cx="186193" cy="33220"/>
            </a:xfrm>
            <a:custGeom>
              <a:avLst/>
              <a:gdLst/>
              <a:ahLst/>
              <a:cxnLst/>
              <a:rect l="l" t="t" r="r" b="b"/>
              <a:pathLst>
                <a:path w="5638" h="1006" extrusionOk="0">
                  <a:moveTo>
                    <a:pt x="58" y="0"/>
                  </a:moveTo>
                  <a:cubicBezTo>
                    <a:pt x="20" y="0"/>
                    <a:pt x="1" y="29"/>
                    <a:pt x="10" y="67"/>
                  </a:cubicBezTo>
                  <a:lnTo>
                    <a:pt x="384" y="977"/>
                  </a:lnTo>
                  <a:cubicBezTo>
                    <a:pt x="393" y="996"/>
                    <a:pt x="412" y="1005"/>
                    <a:pt x="432" y="1005"/>
                  </a:cubicBezTo>
                  <a:lnTo>
                    <a:pt x="5590" y="1005"/>
                  </a:lnTo>
                  <a:cubicBezTo>
                    <a:pt x="5609" y="1005"/>
                    <a:pt x="5638" y="986"/>
                    <a:pt x="5638" y="957"/>
                  </a:cubicBezTo>
                  <a:lnTo>
                    <a:pt x="5638" y="48"/>
                  </a:lnTo>
                  <a:cubicBezTo>
                    <a:pt x="5638" y="20"/>
                    <a:pt x="5609" y="0"/>
                    <a:pt x="55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19" name="Google Shape;1019;p44"/>
            <p:cNvSpPr/>
            <p:nvPr/>
          </p:nvSpPr>
          <p:spPr>
            <a:xfrm>
              <a:off x="5065115" y="3666530"/>
              <a:ext cx="191245" cy="73672"/>
            </a:xfrm>
            <a:custGeom>
              <a:avLst/>
              <a:gdLst/>
              <a:ahLst/>
              <a:cxnLst/>
              <a:rect l="l" t="t" r="r" b="b"/>
              <a:pathLst>
                <a:path w="5791" h="2231" extrusionOk="0">
                  <a:moveTo>
                    <a:pt x="374" y="1"/>
                  </a:moveTo>
                  <a:lnTo>
                    <a:pt x="96" y="1015"/>
                  </a:lnTo>
                  <a:lnTo>
                    <a:pt x="1" y="1302"/>
                  </a:lnTo>
                  <a:lnTo>
                    <a:pt x="163" y="1456"/>
                  </a:lnTo>
                  <a:lnTo>
                    <a:pt x="307" y="2231"/>
                  </a:lnTo>
                  <a:lnTo>
                    <a:pt x="5791" y="2231"/>
                  </a:lnTo>
                  <a:lnTo>
                    <a:pt x="51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20" name="Google Shape;1020;p44"/>
            <p:cNvSpPr/>
            <p:nvPr/>
          </p:nvSpPr>
          <p:spPr>
            <a:xfrm>
              <a:off x="5065115" y="3666530"/>
              <a:ext cx="24702" cy="73672"/>
            </a:xfrm>
            <a:custGeom>
              <a:avLst/>
              <a:gdLst/>
              <a:ahLst/>
              <a:cxnLst/>
              <a:rect l="l" t="t" r="r" b="b"/>
              <a:pathLst>
                <a:path w="748" h="2231" extrusionOk="0">
                  <a:moveTo>
                    <a:pt x="374" y="1"/>
                  </a:moveTo>
                  <a:lnTo>
                    <a:pt x="96" y="1015"/>
                  </a:lnTo>
                  <a:lnTo>
                    <a:pt x="1" y="1302"/>
                  </a:lnTo>
                  <a:lnTo>
                    <a:pt x="163" y="1456"/>
                  </a:lnTo>
                  <a:lnTo>
                    <a:pt x="307" y="2231"/>
                  </a:lnTo>
                  <a:lnTo>
                    <a:pt x="680" y="2231"/>
                  </a:lnTo>
                  <a:lnTo>
                    <a:pt x="546" y="1456"/>
                  </a:lnTo>
                  <a:lnTo>
                    <a:pt x="374" y="1302"/>
                  </a:lnTo>
                  <a:lnTo>
                    <a:pt x="470" y="1015"/>
                  </a:lnTo>
                  <a:lnTo>
                    <a:pt x="7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21" name="Google Shape;1021;p44"/>
            <p:cNvSpPr/>
            <p:nvPr/>
          </p:nvSpPr>
          <p:spPr>
            <a:xfrm>
              <a:off x="4957983" y="3587542"/>
              <a:ext cx="34808" cy="130866"/>
            </a:xfrm>
            <a:custGeom>
              <a:avLst/>
              <a:gdLst/>
              <a:ahLst/>
              <a:cxnLst/>
              <a:rect l="l" t="t" r="r" b="b"/>
              <a:pathLst>
                <a:path w="1054" h="3963" extrusionOk="0">
                  <a:moveTo>
                    <a:pt x="632" y="0"/>
                  </a:moveTo>
                  <a:lnTo>
                    <a:pt x="670" y="507"/>
                  </a:lnTo>
                  <a:cubicBezTo>
                    <a:pt x="708" y="957"/>
                    <a:pt x="699" y="1924"/>
                    <a:pt x="211" y="3340"/>
                  </a:cubicBezTo>
                  <a:lnTo>
                    <a:pt x="0" y="3962"/>
                  </a:lnTo>
                  <a:lnTo>
                    <a:pt x="345" y="3962"/>
                  </a:lnTo>
                  <a:lnTo>
                    <a:pt x="555" y="3340"/>
                  </a:lnTo>
                  <a:cubicBezTo>
                    <a:pt x="1043" y="1924"/>
                    <a:pt x="1053" y="957"/>
                    <a:pt x="1015" y="507"/>
                  </a:cubicBezTo>
                  <a:lnTo>
                    <a:pt x="976" y="0"/>
                  </a:lnTo>
                  <a:close/>
                </a:path>
              </a:pathLst>
            </a:custGeom>
            <a:solidFill>
              <a:srgbClr val="829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22" name="Google Shape;1022;p44"/>
            <p:cNvSpPr/>
            <p:nvPr/>
          </p:nvSpPr>
          <p:spPr>
            <a:xfrm>
              <a:off x="4926379" y="3734787"/>
              <a:ext cx="31010" cy="68620"/>
            </a:xfrm>
            <a:custGeom>
              <a:avLst/>
              <a:gdLst/>
              <a:ahLst/>
              <a:cxnLst/>
              <a:rect l="l" t="t" r="r" b="b"/>
              <a:pathLst>
                <a:path w="939" h="2078" extrusionOk="0">
                  <a:moveTo>
                    <a:pt x="565" y="1"/>
                  </a:moveTo>
                  <a:lnTo>
                    <a:pt x="0" y="2078"/>
                  </a:lnTo>
                  <a:lnTo>
                    <a:pt x="373" y="2078"/>
                  </a:lnTo>
                  <a:lnTo>
                    <a:pt x="938" y="1"/>
                  </a:lnTo>
                  <a:close/>
                </a:path>
              </a:pathLst>
            </a:custGeom>
            <a:solidFill>
              <a:srgbClr val="829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23" name="Google Shape;1023;p44"/>
            <p:cNvSpPr/>
            <p:nvPr/>
          </p:nvSpPr>
          <p:spPr>
            <a:xfrm>
              <a:off x="5086614" y="3385679"/>
              <a:ext cx="140685" cy="151637"/>
            </a:xfrm>
            <a:custGeom>
              <a:avLst/>
              <a:gdLst/>
              <a:ahLst/>
              <a:cxnLst/>
              <a:rect l="l" t="t" r="r" b="b"/>
              <a:pathLst>
                <a:path w="4260" h="4592" extrusionOk="0">
                  <a:moveTo>
                    <a:pt x="2126" y="0"/>
                  </a:moveTo>
                  <a:cubicBezTo>
                    <a:pt x="1996" y="0"/>
                    <a:pt x="1867" y="70"/>
                    <a:pt x="1895" y="208"/>
                  </a:cubicBezTo>
                  <a:lnTo>
                    <a:pt x="1895" y="792"/>
                  </a:lnTo>
                  <a:cubicBezTo>
                    <a:pt x="756" y="945"/>
                    <a:pt x="87" y="2161"/>
                    <a:pt x="565" y="3204"/>
                  </a:cubicBezTo>
                  <a:lnTo>
                    <a:pt x="536" y="3204"/>
                  </a:lnTo>
                  <a:cubicBezTo>
                    <a:pt x="240" y="3204"/>
                    <a:pt x="0" y="3453"/>
                    <a:pt x="0" y="3749"/>
                  </a:cubicBezTo>
                  <a:lnTo>
                    <a:pt x="0" y="4046"/>
                  </a:lnTo>
                  <a:cubicBezTo>
                    <a:pt x="0" y="4343"/>
                    <a:pt x="240" y="4592"/>
                    <a:pt x="536" y="4592"/>
                  </a:cubicBezTo>
                  <a:lnTo>
                    <a:pt x="3723" y="4592"/>
                  </a:lnTo>
                  <a:cubicBezTo>
                    <a:pt x="4020" y="4592"/>
                    <a:pt x="4259" y="4343"/>
                    <a:pt x="4259" y="4046"/>
                  </a:cubicBezTo>
                  <a:lnTo>
                    <a:pt x="4259" y="3749"/>
                  </a:lnTo>
                  <a:cubicBezTo>
                    <a:pt x="4259" y="3453"/>
                    <a:pt x="4020" y="3204"/>
                    <a:pt x="3714" y="3204"/>
                  </a:cubicBezTo>
                  <a:lnTo>
                    <a:pt x="3695" y="3204"/>
                  </a:lnTo>
                  <a:cubicBezTo>
                    <a:pt x="4173" y="2161"/>
                    <a:pt x="3503" y="945"/>
                    <a:pt x="2364" y="792"/>
                  </a:cubicBezTo>
                  <a:lnTo>
                    <a:pt x="2364" y="208"/>
                  </a:lnTo>
                  <a:cubicBezTo>
                    <a:pt x="2388" y="70"/>
                    <a:pt x="2257" y="0"/>
                    <a:pt x="21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24" name="Google Shape;1024;p44"/>
            <p:cNvSpPr/>
            <p:nvPr/>
          </p:nvSpPr>
          <p:spPr>
            <a:xfrm>
              <a:off x="5086284" y="3411832"/>
              <a:ext cx="62945" cy="125483"/>
            </a:xfrm>
            <a:custGeom>
              <a:avLst/>
              <a:gdLst/>
              <a:ahLst/>
              <a:cxnLst/>
              <a:rect l="l" t="t" r="r" b="b"/>
              <a:pathLst>
                <a:path w="1906" h="3800" extrusionOk="0">
                  <a:moveTo>
                    <a:pt x="1905" y="0"/>
                  </a:moveTo>
                  <a:lnTo>
                    <a:pt x="1905" y="0"/>
                  </a:lnTo>
                  <a:cubicBezTo>
                    <a:pt x="757" y="163"/>
                    <a:pt x="97" y="1369"/>
                    <a:pt x="565" y="2421"/>
                  </a:cubicBezTo>
                  <a:lnTo>
                    <a:pt x="546" y="2421"/>
                  </a:lnTo>
                  <a:cubicBezTo>
                    <a:pt x="250" y="2421"/>
                    <a:pt x="1" y="2661"/>
                    <a:pt x="1" y="2957"/>
                  </a:cubicBezTo>
                  <a:lnTo>
                    <a:pt x="1" y="3254"/>
                  </a:lnTo>
                  <a:cubicBezTo>
                    <a:pt x="1" y="3551"/>
                    <a:pt x="250" y="3800"/>
                    <a:pt x="546" y="3800"/>
                  </a:cubicBezTo>
                  <a:lnTo>
                    <a:pt x="891" y="3800"/>
                  </a:lnTo>
                  <a:cubicBezTo>
                    <a:pt x="594" y="3800"/>
                    <a:pt x="345" y="3551"/>
                    <a:pt x="345" y="3254"/>
                  </a:cubicBezTo>
                  <a:lnTo>
                    <a:pt x="345" y="2957"/>
                  </a:lnTo>
                  <a:cubicBezTo>
                    <a:pt x="345" y="2661"/>
                    <a:pt x="594" y="2421"/>
                    <a:pt x="891" y="2421"/>
                  </a:cubicBezTo>
                  <a:lnTo>
                    <a:pt x="910" y="2421"/>
                  </a:lnTo>
                  <a:cubicBezTo>
                    <a:pt x="719" y="1991"/>
                    <a:pt x="709" y="1512"/>
                    <a:pt x="881" y="1082"/>
                  </a:cubicBezTo>
                  <a:cubicBezTo>
                    <a:pt x="1006" y="689"/>
                    <a:pt x="1302" y="287"/>
                    <a:pt x="1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25" name="Google Shape;1025;p44"/>
            <p:cNvSpPr/>
            <p:nvPr/>
          </p:nvSpPr>
          <p:spPr>
            <a:xfrm>
              <a:off x="5065118" y="3666233"/>
              <a:ext cx="49009" cy="73673"/>
            </a:xfrm>
            <a:custGeom>
              <a:avLst/>
              <a:gdLst/>
              <a:ahLst/>
              <a:cxnLst/>
              <a:rect l="l" t="t" r="r" b="b"/>
              <a:pathLst>
                <a:path w="1484" h="2231" extrusionOk="0">
                  <a:moveTo>
                    <a:pt x="383" y="0"/>
                  </a:moveTo>
                  <a:lnTo>
                    <a:pt x="105" y="1015"/>
                  </a:lnTo>
                  <a:lnTo>
                    <a:pt x="0" y="1302"/>
                  </a:lnTo>
                  <a:lnTo>
                    <a:pt x="172" y="1455"/>
                  </a:lnTo>
                  <a:lnTo>
                    <a:pt x="316" y="2230"/>
                  </a:lnTo>
                  <a:lnTo>
                    <a:pt x="1483" y="2230"/>
                  </a:lnTo>
                  <a:lnTo>
                    <a:pt x="1436" y="2077"/>
                  </a:lnTo>
                  <a:lnTo>
                    <a:pt x="1139" y="2077"/>
                  </a:lnTo>
                  <a:lnTo>
                    <a:pt x="967" y="1110"/>
                  </a:lnTo>
                  <a:lnTo>
                    <a:pt x="881" y="1110"/>
                  </a:lnTo>
                  <a:lnTo>
                    <a:pt x="833" y="957"/>
                  </a:lnTo>
                  <a:cubicBezTo>
                    <a:pt x="708" y="613"/>
                    <a:pt x="622" y="297"/>
                    <a:pt x="5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26" name="Google Shape;1026;p44"/>
            <p:cNvSpPr/>
            <p:nvPr/>
          </p:nvSpPr>
          <p:spPr>
            <a:xfrm>
              <a:off x="5091337" y="3491448"/>
              <a:ext cx="88869" cy="20441"/>
            </a:xfrm>
            <a:custGeom>
              <a:avLst/>
              <a:gdLst/>
              <a:ahLst/>
              <a:cxnLst/>
              <a:rect l="l" t="t" r="r" b="b"/>
              <a:pathLst>
                <a:path w="2691" h="619" extrusionOk="0">
                  <a:moveTo>
                    <a:pt x="432" y="1"/>
                  </a:moveTo>
                  <a:cubicBezTo>
                    <a:pt x="365" y="1"/>
                    <a:pt x="317" y="30"/>
                    <a:pt x="288" y="87"/>
                  </a:cubicBezTo>
                  <a:lnTo>
                    <a:pt x="145" y="116"/>
                  </a:lnTo>
                  <a:cubicBezTo>
                    <a:pt x="68" y="135"/>
                    <a:pt x="1" y="307"/>
                    <a:pt x="1" y="326"/>
                  </a:cubicBezTo>
                  <a:cubicBezTo>
                    <a:pt x="1" y="349"/>
                    <a:pt x="95" y="618"/>
                    <a:pt x="154" y="618"/>
                  </a:cubicBezTo>
                  <a:cubicBezTo>
                    <a:pt x="170" y="618"/>
                    <a:pt x="184" y="598"/>
                    <a:pt x="192" y="546"/>
                  </a:cubicBezTo>
                  <a:cubicBezTo>
                    <a:pt x="202" y="422"/>
                    <a:pt x="307" y="326"/>
                    <a:pt x="441" y="326"/>
                  </a:cubicBezTo>
                  <a:lnTo>
                    <a:pt x="2470" y="326"/>
                  </a:lnTo>
                  <a:cubicBezTo>
                    <a:pt x="2690" y="326"/>
                    <a:pt x="2690" y="1"/>
                    <a:pt x="2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27" name="Google Shape;1027;p44"/>
            <p:cNvSpPr/>
            <p:nvPr/>
          </p:nvSpPr>
          <p:spPr>
            <a:xfrm>
              <a:off x="4957983" y="3587542"/>
              <a:ext cx="128961" cy="130866"/>
            </a:xfrm>
            <a:custGeom>
              <a:avLst/>
              <a:gdLst/>
              <a:ahLst/>
              <a:cxnLst/>
              <a:rect l="l" t="t" r="r" b="b"/>
              <a:pathLst>
                <a:path w="3905" h="3963" extrusionOk="0">
                  <a:moveTo>
                    <a:pt x="632" y="0"/>
                  </a:moveTo>
                  <a:lnTo>
                    <a:pt x="670" y="507"/>
                  </a:lnTo>
                  <a:cubicBezTo>
                    <a:pt x="708" y="957"/>
                    <a:pt x="699" y="1924"/>
                    <a:pt x="211" y="3340"/>
                  </a:cubicBezTo>
                  <a:lnTo>
                    <a:pt x="0" y="3962"/>
                  </a:lnTo>
                  <a:lnTo>
                    <a:pt x="3905" y="3962"/>
                  </a:lnTo>
                  <a:lnTo>
                    <a:pt x="3694" y="3340"/>
                  </a:lnTo>
                  <a:cubicBezTo>
                    <a:pt x="3216" y="1924"/>
                    <a:pt x="3197" y="957"/>
                    <a:pt x="3235" y="507"/>
                  </a:cubicBezTo>
                  <a:lnTo>
                    <a:pt x="3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28" name="Google Shape;1028;p44"/>
            <p:cNvSpPr/>
            <p:nvPr/>
          </p:nvSpPr>
          <p:spPr>
            <a:xfrm>
              <a:off x="4957983" y="3587542"/>
              <a:ext cx="35733" cy="130866"/>
            </a:xfrm>
            <a:custGeom>
              <a:avLst/>
              <a:gdLst/>
              <a:ahLst/>
              <a:cxnLst/>
              <a:rect l="l" t="t" r="r" b="b"/>
              <a:pathLst>
                <a:path w="1082" h="3963" extrusionOk="0">
                  <a:moveTo>
                    <a:pt x="632" y="0"/>
                  </a:moveTo>
                  <a:lnTo>
                    <a:pt x="670" y="507"/>
                  </a:lnTo>
                  <a:cubicBezTo>
                    <a:pt x="708" y="957"/>
                    <a:pt x="699" y="1924"/>
                    <a:pt x="211" y="3340"/>
                  </a:cubicBezTo>
                  <a:lnTo>
                    <a:pt x="0" y="3962"/>
                  </a:lnTo>
                  <a:lnTo>
                    <a:pt x="383" y="3962"/>
                  </a:lnTo>
                  <a:lnTo>
                    <a:pt x="594" y="3340"/>
                  </a:lnTo>
                  <a:cubicBezTo>
                    <a:pt x="1072" y="1924"/>
                    <a:pt x="1082" y="957"/>
                    <a:pt x="1043" y="507"/>
                  </a:cubicBezTo>
                  <a:lnTo>
                    <a:pt x="10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29" name="Google Shape;1029;p44"/>
            <p:cNvSpPr/>
            <p:nvPr/>
          </p:nvSpPr>
          <p:spPr>
            <a:xfrm>
              <a:off x="4951015" y="3700972"/>
              <a:ext cx="143228" cy="48410"/>
            </a:xfrm>
            <a:custGeom>
              <a:avLst/>
              <a:gdLst/>
              <a:ahLst/>
              <a:cxnLst/>
              <a:rect l="l" t="t" r="r" b="b"/>
              <a:pathLst>
                <a:path w="4337" h="1466" extrusionOk="0">
                  <a:moveTo>
                    <a:pt x="288" y="1"/>
                  </a:moveTo>
                  <a:cubicBezTo>
                    <a:pt x="269" y="1"/>
                    <a:pt x="250" y="20"/>
                    <a:pt x="240" y="49"/>
                  </a:cubicBezTo>
                  <a:lnTo>
                    <a:pt x="1" y="1408"/>
                  </a:lnTo>
                  <a:cubicBezTo>
                    <a:pt x="1" y="1437"/>
                    <a:pt x="20" y="1465"/>
                    <a:pt x="49" y="1465"/>
                  </a:cubicBezTo>
                  <a:lnTo>
                    <a:pt x="4279" y="1465"/>
                  </a:lnTo>
                  <a:cubicBezTo>
                    <a:pt x="4307" y="1465"/>
                    <a:pt x="4336" y="1437"/>
                    <a:pt x="4327" y="1408"/>
                  </a:cubicBezTo>
                  <a:lnTo>
                    <a:pt x="4078" y="49"/>
                  </a:lnTo>
                  <a:cubicBezTo>
                    <a:pt x="4078" y="20"/>
                    <a:pt x="4059" y="1"/>
                    <a:pt x="4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30" name="Google Shape;1030;p44"/>
            <p:cNvSpPr/>
            <p:nvPr/>
          </p:nvSpPr>
          <p:spPr>
            <a:xfrm>
              <a:off x="4911187" y="3802746"/>
              <a:ext cx="222222" cy="35102"/>
            </a:xfrm>
            <a:custGeom>
              <a:avLst/>
              <a:gdLst/>
              <a:ahLst/>
              <a:cxnLst/>
              <a:rect l="l" t="t" r="r" b="b"/>
              <a:pathLst>
                <a:path w="6729" h="1063" extrusionOk="0">
                  <a:moveTo>
                    <a:pt x="49" y="1"/>
                  </a:moveTo>
                  <a:cubicBezTo>
                    <a:pt x="30" y="1"/>
                    <a:pt x="1" y="20"/>
                    <a:pt x="1" y="48"/>
                  </a:cubicBezTo>
                  <a:lnTo>
                    <a:pt x="1" y="1015"/>
                  </a:lnTo>
                  <a:cubicBezTo>
                    <a:pt x="1" y="1044"/>
                    <a:pt x="30" y="1063"/>
                    <a:pt x="49" y="1063"/>
                  </a:cubicBezTo>
                  <a:lnTo>
                    <a:pt x="6691" y="1063"/>
                  </a:lnTo>
                  <a:cubicBezTo>
                    <a:pt x="6710" y="1063"/>
                    <a:pt x="6729" y="1044"/>
                    <a:pt x="6729" y="1015"/>
                  </a:cubicBezTo>
                  <a:lnTo>
                    <a:pt x="6729" y="48"/>
                  </a:lnTo>
                  <a:cubicBezTo>
                    <a:pt x="6729" y="20"/>
                    <a:pt x="6710" y="1"/>
                    <a:pt x="66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31" name="Google Shape;1031;p44"/>
            <p:cNvSpPr/>
            <p:nvPr/>
          </p:nvSpPr>
          <p:spPr>
            <a:xfrm>
              <a:off x="4926379" y="3734787"/>
              <a:ext cx="192170" cy="68620"/>
            </a:xfrm>
            <a:custGeom>
              <a:avLst/>
              <a:gdLst/>
              <a:ahLst/>
              <a:cxnLst/>
              <a:rect l="l" t="t" r="r" b="b"/>
              <a:pathLst>
                <a:path w="5819" h="2078" extrusionOk="0">
                  <a:moveTo>
                    <a:pt x="565" y="1"/>
                  </a:moveTo>
                  <a:lnTo>
                    <a:pt x="0" y="2078"/>
                  </a:lnTo>
                  <a:lnTo>
                    <a:pt x="5819" y="2078"/>
                  </a:lnTo>
                  <a:lnTo>
                    <a:pt x="52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32" name="Google Shape;1032;p44"/>
            <p:cNvSpPr/>
            <p:nvPr/>
          </p:nvSpPr>
          <p:spPr>
            <a:xfrm>
              <a:off x="4788567" y="3666530"/>
              <a:ext cx="32595" cy="73672"/>
            </a:xfrm>
            <a:custGeom>
              <a:avLst/>
              <a:gdLst/>
              <a:ahLst/>
              <a:cxnLst/>
              <a:rect l="l" t="t" r="r" b="b"/>
              <a:pathLst>
                <a:path w="987" h="2231" extrusionOk="0">
                  <a:moveTo>
                    <a:pt x="604" y="1"/>
                  </a:moveTo>
                  <a:lnTo>
                    <a:pt x="1" y="2231"/>
                  </a:lnTo>
                  <a:lnTo>
                    <a:pt x="374" y="2231"/>
                  </a:lnTo>
                  <a:lnTo>
                    <a:pt x="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33" name="Google Shape;1033;p44"/>
            <p:cNvSpPr/>
            <p:nvPr/>
          </p:nvSpPr>
          <p:spPr>
            <a:xfrm>
              <a:off x="4926379" y="3734787"/>
              <a:ext cx="31010" cy="68620"/>
            </a:xfrm>
            <a:custGeom>
              <a:avLst/>
              <a:gdLst/>
              <a:ahLst/>
              <a:cxnLst/>
              <a:rect l="l" t="t" r="r" b="b"/>
              <a:pathLst>
                <a:path w="939" h="2078" extrusionOk="0">
                  <a:moveTo>
                    <a:pt x="565" y="1"/>
                  </a:moveTo>
                  <a:lnTo>
                    <a:pt x="0" y="2078"/>
                  </a:lnTo>
                  <a:lnTo>
                    <a:pt x="373" y="2078"/>
                  </a:lnTo>
                  <a:lnTo>
                    <a:pt x="9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34" name="Google Shape;1034;p44"/>
            <p:cNvSpPr/>
            <p:nvPr/>
          </p:nvSpPr>
          <p:spPr>
            <a:xfrm>
              <a:off x="4952303" y="3451888"/>
              <a:ext cx="140652" cy="151174"/>
            </a:xfrm>
            <a:custGeom>
              <a:avLst/>
              <a:gdLst/>
              <a:ahLst/>
              <a:cxnLst/>
              <a:rect l="l" t="t" r="r" b="b"/>
              <a:pathLst>
                <a:path w="4259" h="4578" extrusionOk="0">
                  <a:moveTo>
                    <a:pt x="2129" y="0"/>
                  </a:moveTo>
                  <a:cubicBezTo>
                    <a:pt x="2024" y="0"/>
                    <a:pt x="1919" y="65"/>
                    <a:pt x="1895" y="194"/>
                  </a:cubicBezTo>
                  <a:lnTo>
                    <a:pt x="1895" y="778"/>
                  </a:lnTo>
                  <a:cubicBezTo>
                    <a:pt x="756" y="941"/>
                    <a:pt x="86" y="2146"/>
                    <a:pt x="565" y="3199"/>
                  </a:cubicBezTo>
                  <a:lnTo>
                    <a:pt x="536" y="3199"/>
                  </a:lnTo>
                  <a:cubicBezTo>
                    <a:pt x="239" y="3199"/>
                    <a:pt x="0" y="3438"/>
                    <a:pt x="0" y="3735"/>
                  </a:cubicBezTo>
                  <a:lnTo>
                    <a:pt x="0" y="4032"/>
                  </a:lnTo>
                  <a:cubicBezTo>
                    <a:pt x="0" y="4328"/>
                    <a:pt x="239" y="4577"/>
                    <a:pt x="536" y="4577"/>
                  </a:cubicBezTo>
                  <a:lnTo>
                    <a:pt x="3723" y="4577"/>
                  </a:lnTo>
                  <a:cubicBezTo>
                    <a:pt x="4020" y="4577"/>
                    <a:pt x="4259" y="4328"/>
                    <a:pt x="4259" y="4032"/>
                  </a:cubicBezTo>
                  <a:lnTo>
                    <a:pt x="4259" y="3735"/>
                  </a:lnTo>
                  <a:cubicBezTo>
                    <a:pt x="4259" y="3444"/>
                    <a:pt x="4028" y="3199"/>
                    <a:pt x="3730" y="3199"/>
                  </a:cubicBezTo>
                  <a:cubicBezTo>
                    <a:pt x="3725" y="3199"/>
                    <a:pt x="3719" y="3199"/>
                    <a:pt x="3713" y="3199"/>
                  </a:cubicBezTo>
                  <a:lnTo>
                    <a:pt x="3694" y="3199"/>
                  </a:lnTo>
                  <a:cubicBezTo>
                    <a:pt x="4163" y="2146"/>
                    <a:pt x="3503" y="941"/>
                    <a:pt x="2364" y="778"/>
                  </a:cubicBezTo>
                  <a:lnTo>
                    <a:pt x="2364" y="194"/>
                  </a:lnTo>
                  <a:cubicBezTo>
                    <a:pt x="2340" y="65"/>
                    <a:pt x="2235" y="0"/>
                    <a:pt x="21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35" name="Google Shape;1035;p44"/>
            <p:cNvSpPr/>
            <p:nvPr/>
          </p:nvSpPr>
          <p:spPr>
            <a:xfrm>
              <a:off x="4951973" y="3477546"/>
              <a:ext cx="62615" cy="125516"/>
            </a:xfrm>
            <a:custGeom>
              <a:avLst/>
              <a:gdLst/>
              <a:ahLst/>
              <a:cxnLst/>
              <a:rect l="l" t="t" r="r" b="b"/>
              <a:pathLst>
                <a:path w="1896" h="3801" extrusionOk="0">
                  <a:moveTo>
                    <a:pt x="1895" y="1"/>
                  </a:moveTo>
                  <a:cubicBezTo>
                    <a:pt x="756" y="164"/>
                    <a:pt x="96" y="1369"/>
                    <a:pt x="565" y="2422"/>
                  </a:cubicBezTo>
                  <a:lnTo>
                    <a:pt x="546" y="2422"/>
                  </a:lnTo>
                  <a:cubicBezTo>
                    <a:pt x="249" y="2422"/>
                    <a:pt x="0" y="2661"/>
                    <a:pt x="0" y="2968"/>
                  </a:cubicBezTo>
                  <a:lnTo>
                    <a:pt x="0" y="3255"/>
                  </a:lnTo>
                  <a:cubicBezTo>
                    <a:pt x="0" y="3561"/>
                    <a:pt x="249" y="3800"/>
                    <a:pt x="546" y="3800"/>
                  </a:cubicBezTo>
                  <a:lnTo>
                    <a:pt x="890" y="3800"/>
                  </a:lnTo>
                  <a:cubicBezTo>
                    <a:pt x="594" y="3800"/>
                    <a:pt x="345" y="3561"/>
                    <a:pt x="345" y="3255"/>
                  </a:cubicBezTo>
                  <a:lnTo>
                    <a:pt x="345" y="2968"/>
                  </a:lnTo>
                  <a:cubicBezTo>
                    <a:pt x="345" y="2661"/>
                    <a:pt x="594" y="2422"/>
                    <a:pt x="890" y="2422"/>
                  </a:cubicBezTo>
                  <a:lnTo>
                    <a:pt x="910" y="2422"/>
                  </a:lnTo>
                  <a:cubicBezTo>
                    <a:pt x="718" y="2001"/>
                    <a:pt x="709" y="1513"/>
                    <a:pt x="871" y="1082"/>
                  </a:cubicBezTo>
                  <a:cubicBezTo>
                    <a:pt x="1005" y="690"/>
                    <a:pt x="1302" y="288"/>
                    <a:pt x="18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36" name="Google Shape;1036;p44"/>
            <p:cNvSpPr/>
            <p:nvPr/>
          </p:nvSpPr>
          <p:spPr>
            <a:xfrm>
              <a:off x="4957026" y="3557195"/>
              <a:ext cx="89794" cy="20441"/>
            </a:xfrm>
            <a:custGeom>
              <a:avLst/>
              <a:gdLst/>
              <a:ahLst/>
              <a:cxnLst/>
              <a:rect l="l" t="t" r="r" b="b"/>
              <a:pathLst>
                <a:path w="2719" h="619" extrusionOk="0">
                  <a:moveTo>
                    <a:pt x="2498" y="1"/>
                  </a:moveTo>
                  <a:lnTo>
                    <a:pt x="2498" y="10"/>
                  </a:lnTo>
                  <a:lnTo>
                    <a:pt x="431" y="10"/>
                  </a:lnTo>
                  <a:cubicBezTo>
                    <a:pt x="364" y="10"/>
                    <a:pt x="316" y="39"/>
                    <a:pt x="288" y="87"/>
                  </a:cubicBezTo>
                  <a:lnTo>
                    <a:pt x="144" y="115"/>
                  </a:lnTo>
                  <a:cubicBezTo>
                    <a:pt x="68" y="144"/>
                    <a:pt x="1" y="307"/>
                    <a:pt x="1" y="335"/>
                  </a:cubicBezTo>
                  <a:cubicBezTo>
                    <a:pt x="1" y="350"/>
                    <a:pt x="95" y="618"/>
                    <a:pt x="154" y="618"/>
                  </a:cubicBezTo>
                  <a:cubicBezTo>
                    <a:pt x="170" y="618"/>
                    <a:pt x="184" y="598"/>
                    <a:pt x="192" y="546"/>
                  </a:cubicBezTo>
                  <a:cubicBezTo>
                    <a:pt x="201" y="427"/>
                    <a:pt x="297" y="335"/>
                    <a:pt x="422" y="335"/>
                  </a:cubicBezTo>
                  <a:cubicBezTo>
                    <a:pt x="428" y="335"/>
                    <a:pt x="435" y="335"/>
                    <a:pt x="441" y="335"/>
                  </a:cubicBezTo>
                  <a:lnTo>
                    <a:pt x="2498" y="335"/>
                  </a:lnTo>
                  <a:cubicBezTo>
                    <a:pt x="2719" y="335"/>
                    <a:pt x="2719" y="1"/>
                    <a:pt x="24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37" name="Google Shape;1037;p44"/>
            <p:cNvSpPr/>
            <p:nvPr/>
          </p:nvSpPr>
          <p:spPr>
            <a:xfrm>
              <a:off x="5189849" y="3491448"/>
              <a:ext cx="35534" cy="10171"/>
            </a:xfrm>
            <a:custGeom>
              <a:avLst/>
              <a:gdLst/>
              <a:ahLst/>
              <a:cxnLst/>
              <a:rect l="l" t="t" r="r" b="b"/>
              <a:pathLst>
                <a:path w="1076" h="308" extrusionOk="0">
                  <a:moveTo>
                    <a:pt x="206" y="0"/>
                  </a:moveTo>
                  <a:cubicBezTo>
                    <a:pt x="0" y="0"/>
                    <a:pt x="0" y="308"/>
                    <a:pt x="206" y="308"/>
                  </a:cubicBezTo>
                  <a:cubicBezTo>
                    <a:pt x="212" y="308"/>
                    <a:pt x="218" y="308"/>
                    <a:pt x="224" y="307"/>
                  </a:cubicBezTo>
                  <a:lnTo>
                    <a:pt x="1076" y="307"/>
                  </a:lnTo>
                  <a:cubicBezTo>
                    <a:pt x="990" y="125"/>
                    <a:pt x="798" y="1"/>
                    <a:pt x="588" y="1"/>
                  </a:cubicBezTo>
                  <a:lnTo>
                    <a:pt x="224" y="1"/>
                  </a:lnTo>
                  <a:cubicBezTo>
                    <a:pt x="218" y="0"/>
                    <a:pt x="212" y="0"/>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38" name="Google Shape;1038;p44"/>
            <p:cNvSpPr/>
            <p:nvPr/>
          </p:nvSpPr>
          <p:spPr>
            <a:xfrm>
              <a:off x="5055505" y="3557459"/>
              <a:ext cx="35567" cy="10237"/>
            </a:xfrm>
            <a:custGeom>
              <a:avLst/>
              <a:gdLst/>
              <a:ahLst/>
              <a:cxnLst/>
              <a:rect l="l" t="t" r="r" b="b"/>
              <a:pathLst>
                <a:path w="1077" h="310" extrusionOk="0">
                  <a:moveTo>
                    <a:pt x="190" y="0"/>
                  </a:moveTo>
                  <a:cubicBezTo>
                    <a:pt x="1" y="0"/>
                    <a:pt x="3" y="309"/>
                    <a:pt x="198" y="309"/>
                  </a:cubicBezTo>
                  <a:cubicBezTo>
                    <a:pt x="204" y="309"/>
                    <a:pt x="209" y="309"/>
                    <a:pt x="215" y="308"/>
                  </a:cubicBezTo>
                  <a:lnTo>
                    <a:pt x="1076" y="308"/>
                  </a:lnTo>
                  <a:cubicBezTo>
                    <a:pt x="981" y="117"/>
                    <a:pt x="789" y="2"/>
                    <a:pt x="588" y="2"/>
                  </a:cubicBezTo>
                  <a:lnTo>
                    <a:pt x="215" y="2"/>
                  </a:lnTo>
                  <a:cubicBezTo>
                    <a:pt x="206" y="1"/>
                    <a:pt x="198" y="0"/>
                    <a:pt x="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39" name="Google Shape;1039;p44"/>
            <p:cNvSpPr/>
            <p:nvPr/>
          </p:nvSpPr>
          <p:spPr>
            <a:xfrm>
              <a:off x="4921194" y="3491448"/>
              <a:ext cx="35534" cy="10171"/>
            </a:xfrm>
            <a:custGeom>
              <a:avLst/>
              <a:gdLst/>
              <a:ahLst/>
              <a:cxnLst/>
              <a:rect l="l" t="t" r="r" b="b"/>
              <a:pathLst>
                <a:path w="1076" h="308" extrusionOk="0">
                  <a:moveTo>
                    <a:pt x="206" y="0"/>
                  </a:moveTo>
                  <a:cubicBezTo>
                    <a:pt x="1" y="0"/>
                    <a:pt x="1" y="308"/>
                    <a:pt x="206" y="308"/>
                  </a:cubicBezTo>
                  <a:cubicBezTo>
                    <a:pt x="212" y="308"/>
                    <a:pt x="218" y="308"/>
                    <a:pt x="224" y="307"/>
                  </a:cubicBezTo>
                  <a:lnTo>
                    <a:pt x="1076" y="307"/>
                  </a:lnTo>
                  <a:cubicBezTo>
                    <a:pt x="990" y="125"/>
                    <a:pt x="798" y="1"/>
                    <a:pt x="588" y="1"/>
                  </a:cubicBezTo>
                  <a:lnTo>
                    <a:pt x="224" y="1"/>
                  </a:lnTo>
                  <a:cubicBezTo>
                    <a:pt x="218" y="0"/>
                    <a:pt x="212"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1040" name="Google Shape;1040;p44"/>
          <p:cNvGrpSpPr/>
          <p:nvPr/>
        </p:nvGrpSpPr>
        <p:grpSpPr>
          <a:xfrm>
            <a:off x="316402" y="284014"/>
            <a:ext cx="682437" cy="610923"/>
            <a:chOff x="316402" y="284014"/>
            <a:chExt cx="682437" cy="610923"/>
          </a:xfrm>
        </p:grpSpPr>
        <p:sp>
          <p:nvSpPr>
            <p:cNvPr id="1041" name="Google Shape;1041;p44"/>
            <p:cNvSpPr/>
            <p:nvPr/>
          </p:nvSpPr>
          <p:spPr>
            <a:xfrm rot="1645945">
              <a:off x="316402" y="284014"/>
              <a:ext cx="682437" cy="610923"/>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nvGrpSpPr>
            <p:cNvPr id="1042" name="Google Shape;1042;p44"/>
            <p:cNvGrpSpPr/>
            <p:nvPr/>
          </p:nvGrpSpPr>
          <p:grpSpPr>
            <a:xfrm>
              <a:off x="493392" y="433545"/>
              <a:ext cx="360726" cy="311855"/>
              <a:chOff x="435455" y="3297470"/>
              <a:chExt cx="360726" cy="311855"/>
            </a:xfrm>
          </p:grpSpPr>
          <p:sp>
            <p:nvSpPr>
              <p:cNvPr id="1043" name="Google Shape;1043;p44"/>
              <p:cNvSpPr/>
              <p:nvPr/>
            </p:nvSpPr>
            <p:spPr>
              <a:xfrm rot="1746505">
                <a:off x="435455" y="3304770"/>
                <a:ext cx="76936" cy="193330"/>
              </a:xfrm>
              <a:custGeom>
                <a:avLst/>
                <a:gdLst/>
                <a:ahLst/>
                <a:cxnLst/>
                <a:rect l="l" t="t" r="r" b="b"/>
                <a:pathLst>
                  <a:path w="542" h="1362" extrusionOk="0">
                    <a:moveTo>
                      <a:pt x="0" y="1"/>
                    </a:moveTo>
                    <a:cubicBezTo>
                      <a:pt x="15" y="469"/>
                      <a:pt x="30" y="923"/>
                      <a:pt x="44" y="1362"/>
                    </a:cubicBezTo>
                    <a:cubicBezTo>
                      <a:pt x="205" y="1318"/>
                      <a:pt x="381" y="1289"/>
                      <a:pt x="542" y="1289"/>
                    </a:cubicBezTo>
                    <a:cubicBezTo>
                      <a:pt x="527" y="835"/>
                      <a:pt x="498" y="484"/>
                      <a:pt x="469" y="30"/>
                    </a:cubicBezTo>
                    <a:cubicBezTo>
                      <a:pt x="322" y="1"/>
                      <a:pt x="132"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44" name="Google Shape;1044;p44"/>
              <p:cNvSpPr/>
              <p:nvPr/>
            </p:nvSpPr>
            <p:spPr>
              <a:xfrm rot="1746505">
                <a:off x="541561" y="3308645"/>
                <a:ext cx="97802" cy="237049"/>
              </a:xfrm>
              <a:custGeom>
                <a:avLst/>
                <a:gdLst/>
                <a:ahLst/>
                <a:cxnLst/>
                <a:rect l="l" t="t" r="r" b="b"/>
                <a:pathLst>
                  <a:path w="689" h="1670" extrusionOk="0">
                    <a:moveTo>
                      <a:pt x="0" y="0"/>
                    </a:moveTo>
                    <a:lnTo>
                      <a:pt x="0" y="1611"/>
                    </a:lnTo>
                    <a:lnTo>
                      <a:pt x="688" y="1669"/>
                    </a:lnTo>
                    <a:lnTo>
                      <a:pt x="5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45" name="Google Shape;1045;p44"/>
              <p:cNvSpPr/>
              <p:nvPr/>
            </p:nvSpPr>
            <p:spPr>
              <a:xfrm rot="1746505">
                <a:off x="667150" y="3297470"/>
                <a:ext cx="129031" cy="311855"/>
              </a:xfrm>
              <a:custGeom>
                <a:avLst/>
                <a:gdLst/>
                <a:ahLst/>
                <a:cxnLst/>
                <a:rect l="l" t="t" r="r" b="b"/>
                <a:pathLst>
                  <a:path w="909" h="2197" extrusionOk="0">
                    <a:moveTo>
                      <a:pt x="703" y="1"/>
                    </a:moveTo>
                    <a:lnTo>
                      <a:pt x="0" y="103"/>
                    </a:lnTo>
                    <a:lnTo>
                      <a:pt x="117" y="2197"/>
                    </a:lnTo>
                    <a:lnTo>
                      <a:pt x="908" y="2197"/>
                    </a:lnTo>
                    <a:lnTo>
                      <a:pt x="7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sp>
        <p:nvSpPr>
          <p:cNvPr id="1046" name="Google Shape;1046;p44"/>
          <p:cNvSpPr/>
          <p:nvPr/>
        </p:nvSpPr>
        <p:spPr>
          <a:xfrm rot="-1456987">
            <a:off x="8361828" y="4447048"/>
            <a:ext cx="353803" cy="316884"/>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 name="Google Shape;967;p44">
            <a:extLst>
              <a:ext uri="{FF2B5EF4-FFF2-40B4-BE49-F238E27FC236}">
                <a16:creationId xmlns:a16="http://schemas.microsoft.com/office/drawing/2014/main" id="{DAC45B7A-DEA3-A1C5-C4CB-D90E971D97A2}"/>
              </a:ext>
            </a:extLst>
          </p:cNvPr>
          <p:cNvSpPr txBox="1">
            <a:spLocks/>
          </p:cNvSpPr>
          <p:nvPr/>
        </p:nvSpPr>
        <p:spPr>
          <a:xfrm>
            <a:off x="-1187370" y="1103783"/>
            <a:ext cx="7696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Archivo Black"/>
              <a:buNone/>
              <a:defRPr sz="3000" b="0" i="0" u="none" strike="noStrike" cap="none">
                <a:solidFill>
                  <a:schemeClr val="dk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sz="2500" u="sng">
                <a:solidFill>
                  <a:srgbClr val="7030A0"/>
                </a:solidFill>
              </a:rPr>
              <a:t>Sai</a:t>
            </a:r>
            <a:endParaRPr lang="en-GB" sz="2400" u="sng">
              <a:solidFill>
                <a:srgbClr val="7030A0"/>
              </a:solidFill>
            </a:endParaRPr>
          </a:p>
        </p:txBody>
      </p:sp>
      <p:sp>
        <p:nvSpPr>
          <p:cNvPr id="3" name="Google Shape;967;p44">
            <a:extLst>
              <a:ext uri="{FF2B5EF4-FFF2-40B4-BE49-F238E27FC236}">
                <a16:creationId xmlns:a16="http://schemas.microsoft.com/office/drawing/2014/main" id="{064DC8FE-3D22-F17D-C876-418B62837571}"/>
              </a:ext>
            </a:extLst>
          </p:cNvPr>
          <p:cNvSpPr txBox="1">
            <a:spLocks/>
          </p:cNvSpPr>
          <p:nvPr/>
        </p:nvSpPr>
        <p:spPr>
          <a:xfrm>
            <a:off x="4050551" y="1138557"/>
            <a:ext cx="465729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Archivo Black"/>
              <a:buNone/>
              <a:defRPr sz="3000" b="0" i="0" u="none" strike="noStrike" cap="none">
                <a:solidFill>
                  <a:schemeClr val="dk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sz="2500" u="sng">
                <a:solidFill>
                  <a:srgbClr val="00B050"/>
                </a:solidFill>
              </a:rPr>
              <a:t>Jun Ming</a:t>
            </a:r>
            <a:endParaRPr lang="en-GB" sz="2400" u="sng">
              <a:solidFill>
                <a:srgbClr val="00B05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66">
          <a:extLst>
            <a:ext uri="{FF2B5EF4-FFF2-40B4-BE49-F238E27FC236}">
              <a16:creationId xmlns:a16="http://schemas.microsoft.com/office/drawing/2014/main" id="{3652DF30-9B29-6A51-3689-28DF21738DE4}"/>
            </a:ext>
          </a:extLst>
        </p:cNvPr>
        <p:cNvGrpSpPr/>
        <p:nvPr/>
      </p:nvGrpSpPr>
      <p:grpSpPr>
        <a:xfrm>
          <a:off x="0" y="0"/>
          <a:ext cx="0" cy="0"/>
          <a:chOff x="0" y="0"/>
          <a:chExt cx="0" cy="0"/>
        </a:xfrm>
      </p:grpSpPr>
      <p:sp>
        <p:nvSpPr>
          <p:cNvPr id="967" name="Google Shape;967;p44">
            <a:extLst>
              <a:ext uri="{FF2B5EF4-FFF2-40B4-BE49-F238E27FC236}">
                <a16:creationId xmlns:a16="http://schemas.microsoft.com/office/drawing/2014/main" id="{0B75D504-ADAE-E47F-6DB6-60EF974E59E3}"/>
              </a:ext>
            </a:extLst>
          </p:cNvPr>
          <p:cNvSpPr txBox="1">
            <a:spLocks noGrp="1"/>
          </p:cNvSpPr>
          <p:nvPr>
            <p:ph type="title"/>
          </p:nvPr>
        </p:nvSpPr>
        <p:spPr>
          <a:xfrm>
            <a:off x="615820" y="141170"/>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Reasons behind Choice (Sai)</a:t>
            </a:r>
            <a:endParaRPr lang="en-GB" noProof="0"/>
          </a:p>
        </p:txBody>
      </p:sp>
      <p:grpSp>
        <p:nvGrpSpPr>
          <p:cNvPr id="1040" name="Google Shape;1040;p44">
            <a:extLst>
              <a:ext uri="{FF2B5EF4-FFF2-40B4-BE49-F238E27FC236}">
                <a16:creationId xmlns:a16="http://schemas.microsoft.com/office/drawing/2014/main" id="{C4844417-B47C-638F-0CBE-804B38216267}"/>
              </a:ext>
            </a:extLst>
          </p:cNvPr>
          <p:cNvGrpSpPr/>
          <p:nvPr/>
        </p:nvGrpSpPr>
        <p:grpSpPr>
          <a:xfrm>
            <a:off x="316402" y="284014"/>
            <a:ext cx="682437" cy="610923"/>
            <a:chOff x="316402" y="284014"/>
            <a:chExt cx="682437" cy="610923"/>
          </a:xfrm>
        </p:grpSpPr>
        <p:sp>
          <p:nvSpPr>
            <p:cNvPr id="1041" name="Google Shape;1041;p44">
              <a:extLst>
                <a:ext uri="{FF2B5EF4-FFF2-40B4-BE49-F238E27FC236}">
                  <a16:creationId xmlns:a16="http://schemas.microsoft.com/office/drawing/2014/main" id="{4A00F8C9-83BE-40E9-9850-0B9ADCBC5E84}"/>
                </a:ext>
              </a:extLst>
            </p:cNvPr>
            <p:cNvSpPr/>
            <p:nvPr/>
          </p:nvSpPr>
          <p:spPr>
            <a:xfrm rot="1645945">
              <a:off x="316402" y="284014"/>
              <a:ext cx="682437" cy="610923"/>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nvGrpSpPr>
            <p:cNvPr id="1042" name="Google Shape;1042;p44">
              <a:extLst>
                <a:ext uri="{FF2B5EF4-FFF2-40B4-BE49-F238E27FC236}">
                  <a16:creationId xmlns:a16="http://schemas.microsoft.com/office/drawing/2014/main" id="{C27BFBEC-8A86-F5A8-66C8-D11E5DA09C61}"/>
                </a:ext>
              </a:extLst>
            </p:cNvPr>
            <p:cNvGrpSpPr/>
            <p:nvPr/>
          </p:nvGrpSpPr>
          <p:grpSpPr>
            <a:xfrm>
              <a:off x="493392" y="433545"/>
              <a:ext cx="360726" cy="311855"/>
              <a:chOff x="435455" y="3297470"/>
              <a:chExt cx="360726" cy="311855"/>
            </a:xfrm>
          </p:grpSpPr>
          <p:sp>
            <p:nvSpPr>
              <p:cNvPr id="1043" name="Google Shape;1043;p44">
                <a:extLst>
                  <a:ext uri="{FF2B5EF4-FFF2-40B4-BE49-F238E27FC236}">
                    <a16:creationId xmlns:a16="http://schemas.microsoft.com/office/drawing/2014/main" id="{AF09AD81-B18A-35AB-0ACF-AA2852A2A965}"/>
                  </a:ext>
                </a:extLst>
              </p:cNvPr>
              <p:cNvSpPr/>
              <p:nvPr/>
            </p:nvSpPr>
            <p:spPr>
              <a:xfrm rot="1746505">
                <a:off x="435455" y="3304770"/>
                <a:ext cx="76936" cy="193330"/>
              </a:xfrm>
              <a:custGeom>
                <a:avLst/>
                <a:gdLst/>
                <a:ahLst/>
                <a:cxnLst/>
                <a:rect l="l" t="t" r="r" b="b"/>
                <a:pathLst>
                  <a:path w="542" h="1362" extrusionOk="0">
                    <a:moveTo>
                      <a:pt x="0" y="1"/>
                    </a:moveTo>
                    <a:cubicBezTo>
                      <a:pt x="15" y="469"/>
                      <a:pt x="30" y="923"/>
                      <a:pt x="44" y="1362"/>
                    </a:cubicBezTo>
                    <a:cubicBezTo>
                      <a:pt x="205" y="1318"/>
                      <a:pt x="381" y="1289"/>
                      <a:pt x="542" y="1289"/>
                    </a:cubicBezTo>
                    <a:cubicBezTo>
                      <a:pt x="527" y="835"/>
                      <a:pt x="498" y="484"/>
                      <a:pt x="469" y="30"/>
                    </a:cubicBezTo>
                    <a:cubicBezTo>
                      <a:pt x="322" y="1"/>
                      <a:pt x="132"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44" name="Google Shape;1044;p44">
                <a:extLst>
                  <a:ext uri="{FF2B5EF4-FFF2-40B4-BE49-F238E27FC236}">
                    <a16:creationId xmlns:a16="http://schemas.microsoft.com/office/drawing/2014/main" id="{B5701283-20B5-35D3-F83D-D3526C34E6AF}"/>
                  </a:ext>
                </a:extLst>
              </p:cNvPr>
              <p:cNvSpPr/>
              <p:nvPr/>
            </p:nvSpPr>
            <p:spPr>
              <a:xfrm rot="1746505">
                <a:off x="541561" y="3308645"/>
                <a:ext cx="97802" cy="237049"/>
              </a:xfrm>
              <a:custGeom>
                <a:avLst/>
                <a:gdLst/>
                <a:ahLst/>
                <a:cxnLst/>
                <a:rect l="l" t="t" r="r" b="b"/>
                <a:pathLst>
                  <a:path w="689" h="1670" extrusionOk="0">
                    <a:moveTo>
                      <a:pt x="0" y="0"/>
                    </a:moveTo>
                    <a:lnTo>
                      <a:pt x="0" y="1611"/>
                    </a:lnTo>
                    <a:lnTo>
                      <a:pt x="688" y="1669"/>
                    </a:lnTo>
                    <a:lnTo>
                      <a:pt x="5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45" name="Google Shape;1045;p44">
                <a:extLst>
                  <a:ext uri="{FF2B5EF4-FFF2-40B4-BE49-F238E27FC236}">
                    <a16:creationId xmlns:a16="http://schemas.microsoft.com/office/drawing/2014/main" id="{B15E2E3A-A60D-5F16-3091-9E13DCF251BD}"/>
                  </a:ext>
                </a:extLst>
              </p:cNvPr>
              <p:cNvSpPr/>
              <p:nvPr/>
            </p:nvSpPr>
            <p:spPr>
              <a:xfrm rot="1746505">
                <a:off x="667150" y="3297470"/>
                <a:ext cx="129031" cy="311855"/>
              </a:xfrm>
              <a:custGeom>
                <a:avLst/>
                <a:gdLst/>
                <a:ahLst/>
                <a:cxnLst/>
                <a:rect l="l" t="t" r="r" b="b"/>
                <a:pathLst>
                  <a:path w="909" h="2197" extrusionOk="0">
                    <a:moveTo>
                      <a:pt x="703" y="1"/>
                    </a:moveTo>
                    <a:lnTo>
                      <a:pt x="0" y="103"/>
                    </a:lnTo>
                    <a:lnTo>
                      <a:pt x="117" y="2197"/>
                    </a:lnTo>
                    <a:lnTo>
                      <a:pt x="908" y="2197"/>
                    </a:lnTo>
                    <a:lnTo>
                      <a:pt x="7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sp>
        <p:nvSpPr>
          <p:cNvPr id="1046" name="Google Shape;1046;p44">
            <a:extLst>
              <a:ext uri="{FF2B5EF4-FFF2-40B4-BE49-F238E27FC236}">
                <a16:creationId xmlns:a16="http://schemas.microsoft.com/office/drawing/2014/main" id="{39857A1C-DEE5-E6F7-F8ED-FEC6A54646CB}"/>
              </a:ext>
            </a:extLst>
          </p:cNvPr>
          <p:cNvSpPr/>
          <p:nvPr/>
        </p:nvSpPr>
        <p:spPr>
          <a:xfrm rot="-1456987">
            <a:off x="8361828" y="4447048"/>
            <a:ext cx="353803" cy="316884"/>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nvGrpSpPr>
          <p:cNvPr id="20" name="Google Shape;996;p44">
            <a:extLst>
              <a:ext uri="{FF2B5EF4-FFF2-40B4-BE49-F238E27FC236}">
                <a16:creationId xmlns:a16="http://schemas.microsoft.com/office/drawing/2014/main" id="{345AB993-2646-9B70-C43D-C57E028058BA}"/>
              </a:ext>
            </a:extLst>
          </p:cNvPr>
          <p:cNvGrpSpPr/>
          <p:nvPr/>
        </p:nvGrpSpPr>
        <p:grpSpPr>
          <a:xfrm>
            <a:off x="874907" y="903624"/>
            <a:ext cx="452582" cy="489032"/>
            <a:chOff x="1584879" y="3358081"/>
            <a:chExt cx="452582" cy="489032"/>
          </a:xfrm>
        </p:grpSpPr>
        <p:sp>
          <p:nvSpPr>
            <p:cNvPr id="21" name="Google Shape;997;p44">
              <a:extLst>
                <a:ext uri="{FF2B5EF4-FFF2-40B4-BE49-F238E27FC236}">
                  <a16:creationId xmlns:a16="http://schemas.microsoft.com/office/drawing/2014/main" id="{93930A0D-1070-81DE-259B-47AF1E174D5F}"/>
                </a:ext>
              </a:extLst>
            </p:cNvPr>
            <p:cNvSpPr/>
            <p:nvPr/>
          </p:nvSpPr>
          <p:spPr>
            <a:xfrm>
              <a:off x="1584879" y="3394562"/>
              <a:ext cx="452582" cy="452551"/>
            </a:xfrm>
            <a:custGeom>
              <a:avLst/>
              <a:gdLst/>
              <a:ahLst/>
              <a:cxnLst/>
              <a:rect l="l" t="t" r="r" b="b"/>
              <a:pathLst>
                <a:path w="20605" h="20605" extrusionOk="0">
                  <a:moveTo>
                    <a:pt x="905" y="0"/>
                  </a:moveTo>
                  <a:cubicBezTo>
                    <a:pt x="400" y="0"/>
                    <a:pt x="1" y="400"/>
                    <a:pt x="1" y="904"/>
                  </a:cubicBezTo>
                  <a:lnTo>
                    <a:pt x="1" y="19700"/>
                  </a:lnTo>
                  <a:cubicBezTo>
                    <a:pt x="1" y="20205"/>
                    <a:pt x="400" y="20604"/>
                    <a:pt x="905" y="20604"/>
                  </a:cubicBezTo>
                  <a:lnTo>
                    <a:pt x="19701" y="20604"/>
                  </a:lnTo>
                  <a:cubicBezTo>
                    <a:pt x="20184" y="20604"/>
                    <a:pt x="20584" y="20205"/>
                    <a:pt x="20605" y="19721"/>
                  </a:cubicBezTo>
                  <a:lnTo>
                    <a:pt x="20605" y="904"/>
                  </a:lnTo>
                  <a:cubicBezTo>
                    <a:pt x="20605" y="400"/>
                    <a:pt x="20184" y="0"/>
                    <a:pt x="19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2" name="Google Shape;998;p44">
              <a:extLst>
                <a:ext uri="{FF2B5EF4-FFF2-40B4-BE49-F238E27FC236}">
                  <a16:creationId xmlns:a16="http://schemas.microsoft.com/office/drawing/2014/main" id="{191D421C-84C5-6B53-CA87-30B5173139DC}"/>
                </a:ext>
              </a:extLst>
            </p:cNvPr>
            <p:cNvSpPr/>
            <p:nvPr/>
          </p:nvSpPr>
          <p:spPr>
            <a:xfrm>
              <a:off x="1986656" y="3394562"/>
              <a:ext cx="50805" cy="452537"/>
            </a:xfrm>
            <a:custGeom>
              <a:avLst/>
              <a:gdLst/>
              <a:ahLst/>
              <a:cxnLst/>
              <a:rect l="l" t="t" r="r" b="b"/>
              <a:pathLst>
                <a:path w="2313" h="20605" extrusionOk="0">
                  <a:moveTo>
                    <a:pt x="0" y="0"/>
                  </a:moveTo>
                  <a:lnTo>
                    <a:pt x="0" y="20604"/>
                  </a:lnTo>
                  <a:lnTo>
                    <a:pt x="1409" y="20604"/>
                  </a:lnTo>
                  <a:cubicBezTo>
                    <a:pt x="1892" y="20604"/>
                    <a:pt x="2313" y="20205"/>
                    <a:pt x="2313" y="19700"/>
                  </a:cubicBezTo>
                  <a:lnTo>
                    <a:pt x="2313" y="904"/>
                  </a:lnTo>
                  <a:cubicBezTo>
                    <a:pt x="2313" y="400"/>
                    <a:pt x="1892" y="0"/>
                    <a:pt x="1409" y="0"/>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3" name="Google Shape;999;p44">
              <a:extLst>
                <a:ext uri="{FF2B5EF4-FFF2-40B4-BE49-F238E27FC236}">
                  <a16:creationId xmlns:a16="http://schemas.microsoft.com/office/drawing/2014/main" id="{7A067A52-C15B-2384-F088-2EF2045F16BA}"/>
                </a:ext>
              </a:extLst>
            </p:cNvPr>
            <p:cNvSpPr/>
            <p:nvPr/>
          </p:nvSpPr>
          <p:spPr>
            <a:xfrm>
              <a:off x="1584879" y="3394562"/>
              <a:ext cx="452582" cy="81747"/>
            </a:xfrm>
            <a:custGeom>
              <a:avLst/>
              <a:gdLst/>
              <a:ahLst/>
              <a:cxnLst/>
              <a:rect l="l" t="t" r="r" b="b"/>
              <a:pathLst>
                <a:path w="20605" h="3722" extrusionOk="0">
                  <a:moveTo>
                    <a:pt x="905" y="0"/>
                  </a:moveTo>
                  <a:cubicBezTo>
                    <a:pt x="400" y="0"/>
                    <a:pt x="1" y="400"/>
                    <a:pt x="1" y="904"/>
                  </a:cubicBezTo>
                  <a:lnTo>
                    <a:pt x="1" y="3721"/>
                  </a:lnTo>
                  <a:lnTo>
                    <a:pt x="20605" y="3721"/>
                  </a:lnTo>
                  <a:lnTo>
                    <a:pt x="20605" y="904"/>
                  </a:lnTo>
                  <a:cubicBezTo>
                    <a:pt x="20605" y="400"/>
                    <a:pt x="20184" y="0"/>
                    <a:pt x="19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4" name="Google Shape;1000;p44">
              <a:extLst>
                <a:ext uri="{FF2B5EF4-FFF2-40B4-BE49-F238E27FC236}">
                  <a16:creationId xmlns:a16="http://schemas.microsoft.com/office/drawing/2014/main" id="{6F2980CD-07FD-E457-A1D0-46707B3DFCA0}"/>
                </a:ext>
              </a:extLst>
            </p:cNvPr>
            <p:cNvSpPr/>
            <p:nvPr/>
          </p:nvSpPr>
          <p:spPr>
            <a:xfrm>
              <a:off x="1986656" y="3394562"/>
              <a:ext cx="50804" cy="81747"/>
            </a:xfrm>
            <a:custGeom>
              <a:avLst/>
              <a:gdLst/>
              <a:ahLst/>
              <a:cxnLst/>
              <a:rect l="l" t="t" r="r" b="b"/>
              <a:pathLst>
                <a:path w="2313" h="3722" extrusionOk="0">
                  <a:moveTo>
                    <a:pt x="0" y="0"/>
                  </a:moveTo>
                  <a:lnTo>
                    <a:pt x="0" y="3721"/>
                  </a:lnTo>
                  <a:lnTo>
                    <a:pt x="2313" y="3721"/>
                  </a:lnTo>
                  <a:lnTo>
                    <a:pt x="2313" y="904"/>
                  </a:lnTo>
                  <a:cubicBezTo>
                    <a:pt x="2313" y="400"/>
                    <a:pt x="1892" y="0"/>
                    <a:pt x="1409" y="0"/>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5" name="Google Shape;1001;p44">
              <a:extLst>
                <a:ext uri="{FF2B5EF4-FFF2-40B4-BE49-F238E27FC236}">
                  <a16:creationId xmlns:a16="http://schemas.microsoft.com/office/drawing/2014/main" id="{80DEE090-0B2C-5F9E-42A9-F0AE2D3C2192}"/>
                </a:ext>
              </a:extLst>
            </p:cNvPr>
            <p:cNvSpPr/>
            <p:nvPr/>
          </p:nvSpPr>
          <p:spPr>
            <a:xfrm>
              <a:off x="1631531" y="3358081"/>
              <a:ext cx="42040" cy="72984"/>
            </a:xfrm>
            <a:custGeom>
              <a:avLst/>
              <a:gdLst/>
              <a:ahLst/>
              <a:cxnLst/>
              <a:rect l="l" t="t" r="r" b="b"/>
              <a:pathLst>
                <a:path w="1914" h="3323" extrusionOk="0">
                  <a:moveTo>
                    <a:pt x="968" y="0"/>
                  </a:moveTo>
                  <a:cubicBezTo>
                    <a:pt x="442" y="0"/>
                    <a:pt x="0" y="442"/>
                    <a:pt x="0" y="967"/>
                  </a:cubicBezTo>
                  <a:lnTo>
                    <a:pt x="0" y="2376"/>
                  </a:lnTo>
                  <a:cubicBezTo>
                    <a:pt x="0" y="2902"/>
                    <a:pt x="442" y="3322"/>
                    <a:pt x="968" y="3322"/>
                  </a:cubicBezTo>
                  <a:cubicBezTo>
                    <a:pt x="1472" y="3322"/>
                    <a:pt x="1914" y="2902"/>
                    <a:pt x="1914" y="2376"/>
                  </a:cubicBezTo>
                  <a:lnTo>
                    <a:pt x="1914" y="967"/>
                  </a:lnTo>
                  <a:cubicBezTo>
                    <a:pt x="1914" y="442"/>
                    <a:pt x="1472" y="0"/>
                    <a:pt x="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6" name="Google Shape;1002;p44">
              <a:extLst>
                <a:ext uri="{FF2B5EF4-FFF2-40B4-BE49-F238E27FC236}">
                  <a16:creationId xmlns:a16="http://schemas.microsoft.com/office/drawing/2014/main" id="{FCDEFDF8-93D8-ECAB-0A6E-0308F4A17DDF}"/>
                </a:ext>
              </a:extLst>
            </p:cNvPr>
            <p:cNvSpPr/>
            <p:nvPr/>
          </p:nvSpPr>
          <p:spPr>
            <a:xfrm>
              <a:off x="1737269" y="3358081"/>
              <a:ext cx="41601" cy="72984"/>
            </a:xfrm>
            <a:custGeom>
              <a:avLst/>
              <a:gdLst/>
              <a:ahLst/>
              <a:cxnLst/>
              <a:rect l="l" t="t" r="r" b="b"/>
              <a:pathLst>
                <a:path w="1894" h="3323" extrusionOk="0">
                  <a:moveTo>
                    <a:pt x="947" y="0"/>
                  </a:moveTo>
                  <a:cubicBezTo>
                    <a:pt x="421" y="0"/>
                    <a:pt x="1" y="442"/>
                    <a:pt x="1" y="967"/>
                  </a:cubicBezTo>
                  <a:lnTo>
                    <a:pt x="1" y="2376"/>
                  </a:lnTo>
                  <a:cubicBezTo>
                    <a:pt x="1" y="2902"/>
                    <a:pt x="421" y="3322"/>
                    <a:pt x="947" y="3322"/>
                  </a:cubicBezTo>
                  <a:cubicBezTo>
                    <a:pt x="1473" y="3322"/>
                    <a:pt x="1893" y="2902"/>
                    <a:pt x="1893" y="2376"/>
                  </a:cubicBezTo>
                  <a:lnTo>
                    <a:pt x="1893" y="967"/>
                  </a:lnTo>
                  <a:cubicBezTo>
                    <a:pt x="1893" y="442"/>
                    <a:pt x="1473" y="0"/>
                    <a:pt x="9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7" name="Google Shape;1003;p44">
              <a:extLst>
                <a:ext uri="{FF2B5EF4-FFF2-40B4-BE49-F238E27FC236}">
                  <a16:creationId xmlns:a16="http://schemas.microsoft.com/office/drawing/2014/main" id="{23B764F5-0A6F-23F2-4324-D820B2BDBAF3}"/>
                </a:ext>
              </a:extLst>
            </p:cNvPr>
            <p:cNvSpPr/>
            <p:nvPr/>
          </p:nvSpPr>
          <p:spPr>
            <a:xfrm>
              <a:off x="1843029" y="3358081"/>
              <a:ext cx="41579" cy="72984"/>
            </a:xfrm>
            <a:custGeom>
              <a:avLst/>
              <a:gdLst/>
              <a:ahLst/>
              <a:cxnLst/>
              <a:rect l="l" t="t" r="r" b="b"/>
              <a:pathLst>
                <a:path w="1893" h="3323" extrusionOk="0">
                  <a:moveTo>
                    <a:pt x="947" y="0"/>
                  </a:moveTo>
                  <a:cubicBezTo>
                    <a:pt x="421" y="0"/>
                    <a:pt x="1" y="442"/>
                    <a:pt x="1" y="967"/>
                  </a:cubicBezTo>
                  <a:lnTo>
                    <a:pt x="1" y="2376"/>
                  </a:lnTo>
                  <a:cubicBezTo>
                    <a:pt x="1" y="2902"/>
                    <a:pt x="421" y="3322"/>
                    <a:pt x="947" y="3322"/>
                  </a:cubicBezTo>
                  <a:cubicBezTo>
                    <a:pt x="1472" y="3322"/>
                    <a:pt x="1893" y="2902"/>
                    <a:pt x="1893" y="2376"/>
                  </a:cubicBezTo>
                  <a:lnTo>
                    <a:pt x="1893" y="967"/>
                  </a:lnTo>
                  <a:cubicBezTo>
                    <a:pt x="1893" y="442"/>
                    <a:pt x="1472" y="0"/>
                    <a:pt x="9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8" name="Google Shape;1004;p44">
              <a:extLst>
                <a:ext uri="{FF2B5EF4-FFF2-40B4-BE49-F238E27FC236}">
                  <a16:creationId xmlns:a16="http://schemas.microsoft.com/office/drawing/2014/main" id="{CF4588E4-35E8-9647-78F1-945E71176F9C}"/>
                </a:ext>
              </a:extLst>
            </p:cNvPr>
            <p:cNvSpPr/>
            <p:nvPr/>
          </p:nvSpPr>
          <p:spPr>
            <a:xfrm>
              <a:off x="1948328" y="3358081"/>
              <a:ext cx="42040" cy="72984"/>
            </a:xfrm>
            <a:custGeom>
              <a:avLst/>
              <a:gdLst/>
              <a:ahLst/>
              <a:cxnLst/>
              <a:rect l="l" t="t" r="r" b="b"/>
              <a:pathLst>
                <a:path w="1914" h="3323" extrusionOk="0">
                  <a:moveTo>
                    <a:pt x="967" y="0"/>
                  </a:moveTo>
                  <a:cubicBezTo>
                    <a:pt x="442" y="0"/>
                    <a:pt x="0" y="442"/>
                    <a:pt x="0" y="967"/>
                  </a:cubicBezTo>
                  <a:lnTo>
                    <a:pt x="0" y="2376"/>
                  </a:lnTo>
                  <a:cubicBezTo>
                    <a:pt x="0" y="2902"/>
                    <a:pt x="442" y="3322"/>
                    <a:pt x="967" y="3322"/>
                  </a:cubicBezTo>
                  <a:cubicBezTo>
                    <a:pt x="1493" y="3322"/>
                    <a:pt x="1913" y="2902"/>
                    <a:pt x="1913" y="2376"/>
                  </a:cubicBezTo>
                  <a:lnTo>
                    <a:pt x="1913" y="967"/>
                  </a:lnTo>
                  <a:cubicBezTo>
                    <a:pt x="1913" y="442"/>
                    <a:pt x="1493" y="0"/>
                    <a:pt x="9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29" name="Google Shape;968;p44">
            <a:extLst>
              <a:ext uri="{FF2B5EF4-FFF2-40B4-BE49-F238E27FC236}">
                <a16:creationId xmlns:a16="http://schemas.microsoft.com/office/drawing/2014/main" id="{E5EB5F3B-1E05-7DE4-8FD3-B967409BFC45}"/>
              </a:ext>
            </a:extLst>
          </p:cNvPr>
          <p:cNvSpPr txBox="1">
            <a:spLocks noGrp="1"/>
          </p:cNvSpPr>
          <p:nvPr>
            <p:ph type="ctrTitle" idx="2"/>
          </p:nvPr>
        </p:nvSpPr>
        <p:spPr>
          <a:xfrm flipH="1">
            <a:off x="1391187" y="903624"/>
            <a:ext cx="3042058" cy="43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noProof="0" err="1"/>
              <a:t>CatBoost</a:t>
            </a:r>
            <a:endParaRPr lang="en-GB" sz="1800" noProof="0"/>
          </a:p>
        </p:txBody>
      </p:sp>
      <p:sp>
        <p:nvSpPr>
          <p:cNvPr id="32" name="TextBox 31">
            <a:extLst>
              <a:ext uri="{FF2B5EF4-FFF2-40B4-BE49-F238E27FC236}">
                <a16:creationId xmlns:a16="http://schemas.microsoft.com/office/drawing/2014/main" id="{DC9A649C-EC1E-A8C1-44FD-54B114CE7F02}"/>
              </a:ext>
            </a:extLst>
          </p:cNvPr>
          <p:cNvSpPr txBox="1"/>
          <p:nvPr/>
        </p:nvSpPr>
        <p:spPr>
          <a:xfrm>
            <a:off x="1429537" y="1392642"/>
            <a:ext cx="6766118" cy="1600438"/>
          </a:xfrm>
          <a:prstGeom prst="rect">
            <a:avLst/>
          </a:prstGeom>
          <a:noFill/>
        </p:spPr>
        <p:txBody>
          <a:bodyPr wrap="square" rtlCol="0">
            <a:spAutoFit/>
          </a:bodyPr>
          <a:lstStyle/>
          <a:p>
            <a:pPr marL="285750" indent="-285750">
              <a:buFont typeface="Arial" panose="020B0604020202020204" pitchFamily="34" charset="0"/>
              <a:buChar char="•"/>
            </a:pPr>
            <a:r>
              <a:rPr lang="en-US" b="1">
                <a:latin typeface="Karla" pitchFamily="2" charset="77"/>
              </a:rPr>
              <a:t>CatBoost handles categorical features natively</a:t>
            </a:r>
            <a:r>
              <a:rPr lang="en-US">
                <a:latin typeface="Karla" pitchFamily="2" charset="77"/>
              </a:rPr>
              <a:t>, which is a huge advantage for your dataset that includes many categorical columns. </a:t>
            </a:r>
          </a:p>
          <a:p>
            <a:pPr marL="285750" indent="-285750">
              <a:buFont typeface="Arial" panose="020B0604020202020204" pitchFamily="34" charset="0"/>
              <a:buChar char="•"/>
            </a:pPr>
            <a:r>
              <a:rPr lang="en-US">
                <a:latin typeface="Karla" pitchFamily="2" charset="77"/>
              </a:rPr>
              <a:t>CatBoost </a:t>
            </a:r>
            <a:r>
              <a:rPr lang="en-US" b="1">
                <a:latin typeface="Karla" pitchFamily="2" charset="77"/>
              </a:rPr>
              <a:t>does not require one-hot encoding</a:t>
            </a:r>
            <a:r>
              <a:rPr lang="en-US">
                <a:latin typeface="Karla" pitchFamily="2" charset="77"/>
              </a:rPr>
              <a:t> or label encoding. It uses </a:t>
            </a:r>
            <a:r>
              <a:rPr lang="en-US" b="1">
                <a:latin typeface="Karla" pitchFamily="2" charset="77"/>
              </a:rPr>
              <a:t>ordered boosting with target statistics</a:t>
            </a:r>
            <a:r>
              <a:rPr lang="en-US">
                <a:latin typeface="Karla" pitchFamily="2" charset="77"/>
              </a:rPr>
              <a:t> to encode categories, reducing overfitting and improving accuracy.</a:t>
            </a:r>
          </a:p>
          <a:p>
            <a:pPr marL="285750" indent="-285750">
              <a:buFont typeface="Arial" panose="020B0604020202020204" pitchFamily="34" charset="0"/>
              <a:buChar char="•"/>
            </a:pPr>
            <a:r>
              <a:rPr lang="en-US">
                <a:latin typeface="Karla" pitchFamily="2" charset="77"/>
              </a:rPr>
              <a:t>CatBoost includes </a:t>
            </a:r>
            <a:r>
              <a:rPr lang="en-US" b="1">
                <a:latin typeface="Karla" pitchFamily="2" charset="77"/>
              </a:rPr>
              <a:t>class weighting</a:t>
            </a:r>
            <a:r>
              <a:rPr lang="en-US">
                <a:latin typeface="Karla" pitchFamily="2" charset="77"/>
              </a:rPr>
              <a:t> and handles imbalance better with fewer tuning tricks.</a:t>
            </a:r>
            <a:endParaRPr lang="en-GB">
              <a:latin typeface="Karla" pitchFamily="2" charset="77"/>
            </a:endParaRPr>
          </a:p>
        </p:txBody>
      </p:sp>
      <p:grpSp>
        <p:nvGrpSpPr>
          <p:cNvPr id="33" name="Google Shape;991;p44">
            <a:extLst>
              <a:ext uri="{FF2B5EF4-FFF2-40B4-BE49-F238E27FC236}">
                <a16:creationId xmlns:a16="http://schemas.microsoft.com/office/drawing/2014/main" id="{82246F0B-CE67-53D8-84FA-FDDECD8127FE}"/>
              </a:ext>
            </a:extLst>
          </p:cNvPr>
          <p:cNvGrpSpPr/>
          <p:nvPr/>
        </p:nvGrpSpPr>
        <p:grpSpPr>
          <a:xfrm>
            <a:off x="874907" y="2947126"/>
            <a:ext cx="452582" cy="452173"/>
            <a:chOff x="1587641" y="1730512"/>
            <a:chExt cx="452582" cy="452173"/>
          </a:xfrm>
        </p:grpSpPr>
        <p:sp>
          <p:nvSpPr>
            <p:cNvPr id="34" name="Google Shape;992;p44">
              <a:extLst>
                <a:ext uri="{FF2B5EF4-FFF2-40B4-BE49-F238E27FC236}">
                  <a16:creationId xmlns:a16="http://schemas.microsoft.com/office/drawing/2014/main" id="{C52FC45E-4146-08DE-7E11-EB303C2611C8}"/>
                </a:ext>
              </a:extLst>
            </p:cNvPr>
            <p:cNvSpPr/>
            <p:nvPr/>
          </p:nvSpPr>
          <p:spPr>
            <a:xfrm>
              <a:off x="1587641" y="1730512"/>
              <a:ext cx="343198" cy="225993"/>
            </a:xfrm>
            <a:custGeom>
              <a:avLst/>
              <a:gdLst/>
              <a:ahLst/>
              <a:cxnLst/>
              <a:rect l="l" t="t" r="r" b="b"/>
              <a:pathLst>
                <a:path w="10925" h="7194" extrusionOk="0">
                  <a:moveTo>
                    <a:pt x="6983" y="1"/>
                  </a:moveTo>
                  <a:cubicBezTo>
                    <a:pt x="6979" y="1"/>
                    <a:pt x="6975" y="1"/>
                    <a:pt x="6971" y="1"/>
                  </a:cubicBezTo>
                  <a:lnTo>
                    <a:pt x="930" y="1"/>
                  </a:lnTo>
                  <a:cubicBezTo>
                    <a:pt x="417" y="1"/>
                    <a:pt x="7" y="417"/>
                    <a:pt x="7" y="931"/>
                  </a:cubicBezTo>
                  <a:lnTo>
                    <a:pt x="7" y="6965"/>
                  </a:lnTo>
                  <a:cubicBezTo>
                    <a:pt x="0" y="7090"/>
                    <a:pt x="104" y="7194"/>
                    <a:pt x="236" y="7194"/>
                  </a:cubicBezTo>
                  <a:lnTo>
                    <a:pt x="2560" y="7194"/>
                  </a:lnTo>
                  <a:cubicBezTo>
                    <a:pt x="2816" y="7194"/>
                    <a:pt x="3025" y="6986"/>
                    <a:pt x="3025" y="6729"/>
                  </a:cubicBezTo>
                  <a:lnTo>
                    <a:pt x="3025" y="6264"/>
                  </a:lnTo>
                  <a:cubicBezTo>
                    <a:pt x="3031" y="6063"/>
                    <a:pt x="2948" y="5876"/>
                    <a:pt x="2796" y="5744"/>
                  </a:cubicBezTo>
                  <a:cubicBezTo>
                    <a:pt x="1873" y="4981"/>
                    <a:pt x="2407" y="3483"/>
                    <a:pt x="3600" y="3476"/>
                  </a:cubicBezTo>
                  <a:cubicBezTo>
                    <a:pt x="3603" y="3476"/>
                    <a:pt x="3606" y="3476"/>
                    <a:pt x="3609" y="3476"/>
                  </a:cubicBezTo>
                  <a:cubicBezTo>
                    <a:pt x="4796" y="3476"/>
                    <a:pt x="5339" y="4962"/>
                    <a:pt x="4426" y="5730"/>
                  </a:cubicBezTo>
                  <a:cubicBezTo>
                    <a:pt x="4273" y="5862"/>
                    <a:pt x="4183" y="6056"/>
                    <a:pt x="4190" y="6258"/>
                  </a:cubicBezTo>
                  <a:lnTo>
                    <a:pt x="4190" y="6729"/>
                  </a:lnTo>
                  <a:cubicBezTo>
                    <a:pt x="4190" y="6986"/>
                    <a:pt x="4391" y="7194"/>
                    <a:pt x="4648" y="7194"/>
                  </a:cubicBezTo>
                  <a:lnTo>
                    <a:pt x="7207" y="7194"/>
                  </a:lnTo>
                  <a:lnTo>
                    <a:pt x="7207" y="4641"/>
                  </a:lnTo>
                  <a:cubicBezTo>
                    <a:pt x="7207" y="4385"/>
                    <a:pt x="7415" y="4177"/>
                    <a:pt x="7672" y="4177"/>
                  </a:cubicBezTo>
                  <a:lnTo>
                    <a:pt x="8143" y="4177"/>
                  </a:lnTo>
                  <a:cubicBezTo>
                    <a:pt x="8345" y="4177"/>
                    <a:pt x="8539" y="4267"/>
                    <a:pt x="8671" y="4419"/>
                  </a:cubicBezTo>
                  <a:cubicBezTo>
                    <a:pt x="8935" y="4737"/>
                    <a:pt x="9286" y="4878"/>
                    <a:pt x="9633" y="4878"/>
                  </a:cubicBezTo>
                  <a:cubicBezTo>
                    <a:pt x="10288" y="4878"/>
                    <a:pt x="10925" y="4374"/>
                    <a:pt x="10925" y="3594"/>
                  </a:cubicBezTo>
                  <a:cubicBezTo>
                    <a:pt x="10920" y="2815"/>
                    <a:pt x="10288" y="2317"/>
                    <a:pt x="9636" y="2317"/>
                  </a:cubicBezTo>
                  <a:cubicBezTo>
                    <a:pt x="9283" y="2317"/>
                    <a:pt x="8925" y="2463"/>
                    <a:pt x="8657" y="2789"/>
                  </a:cubicBezTo>
                  <a:cubicBezTo>
                    <a:pt x="8530" y="2930"/>
                    <a:pt x="8345" y="3019"/>
                    <a:pt x="8157" y="3019"/>
                  </a:cubicBezTo>
                  <a:cubicBezTo>
                    <a:pt x="8150" y="3019"/>
                    <a:pt x="8143" y="3019"/>
                    <a:pt x="8137" y="3018"/>
                  </a:cubicBezTo>
                  <a:lnTo>
                    <a:pt x="7672" y="3018"/>
                  </a:lnTo>
                  <a:cubicBezTo>
                    <a:pt x="7415" y="3018"/>
                    <a:pt x="7207" y="2810"/>
                    <a:pt x="7207" y="2554"/>
                  </a:cubicBezTo>
                  <a:lnTo>
                    <a:pt x="7207" y="230"/>
                  </a:lnTo>
                  <a:cubicBezTo>
                    <a:pt x="7207" y="102"/>
                    <a:pt x="7103" y="1"/>
                    <a:pt x="69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5" name="Google Shape;993;p44">
              <a:extLst>
                <a:ext uri="{FF2B5EF4-FFF2-40B4-BE49-F238E27FC236}">
                  <a16:creationId xmlns:a16="http://schemas.microsoft.com/office/drawing/2014/main" id="{D172CE12-A191-8465-C499-25AFB28B5481}"/>
                </a:ext>
              </a:extLst>
            </p:cNvPr>
            <p:cNvSpPr/>
            <p:nvPr/>
          </p:nvSpPr>
          <p:spPr>
            <a:xfrm>
              <a:off x="1814042" y="1730544"/>
              <a:ext cx="226181" cy="342758"/>
            </a:xfrm>
            <a:custGeom>
              <a:avLst/>
              <a:gdLst/>
              <a:ahLst/>
              <a:cxnLst/>
              <a:rect l="l" t="t" r="r" b="b"/>
              <a:pathLst>
                <a:path w="7200" h="10911" extrusionOk="0">
                  <a:moveTo>
                    <a:pt x="229" y="0"/>
                  </a:moveTo>
                  <a:cubicBezTo>
                    <a:pt x="104" y="0"/>
                    <a:pt x="0" y="104"/>
                    <a:pt x="0" y="229"/>
                  </a:cubicBezTo>
                  <a:lnTo>
                    <a:pt x="0" y="2553"/>
                  </a:lnTo>
                  <a:cubicBezTo>
                    <a:pt x="0" y="2809"/>
                    <a:pt x="208" y="3017"/>
                    <a:pt x="465" y="3017"/>
                  </a:cubicBezTo>
                  <a:lnTo>
                    <a:pt x="930" y="3017"/>
                  </a:lnTo>
                  <a:cubicBezTo>
                    <a:pt x="937" y="3018"/>
                    <a:pt x="944" y="3018"/>
                    <a:pt x="951" y="3018"/>
                  </a:cubicBezTo>
                  <a:cubicBezTo>
                    <a:pt x="1144" y="3018"/>
                    <a:pt x="1323" y="2929"/>
                    <a:pt x="1450" y="2788"/>
                  </a:cubicBezTo>
                  <a:cubicBezTo>
                    <a:pt x="1718" y="2462"/>
                    <a:pt x="2076" y="2316"/>
                    <a:pt x="2429" y="2316"/>
                  </a:cubicBezTo>
                  <a:cubicBezTo>
                    <a:pt x="3081" y="2316"/>
                    <a:pt x="3713" y="2814"/>
                    <a:pt x="3718" y="3593"/>
                  </a:cubicBezTo>
                  <a:cubicBezTo>
                    <a:pt x="3722" y="4373"/>
                    <a:pt x="3087" y="4877"/>
                    <a:pt x="2431" y="4877"/>
                  </a:cubicBezTo>
                  <a:cubicBezTo>
                    <a:pt x="2083" y="4877"/>
                    <a:pt x="1730" y="4736"/>
                    <a:pt x="1464" y="4418"/>
                  </a:cubicBezTo>
                  <a:cubicBezTo>
                    <a:pt x="1332" y="4266"/>
                    <a:pt x="1138" y="4176"/>
                    <a:pt x="936" y="4176"/>
                  </a:cubicBezTo>
                  <a:lnTo>
                    <a:pt x="465" y="4176"/>
                  </a:lnTo>
                  <a:cubicBezTo>
                    <a:pt x="208" y="4176"/>
                    <a:pt x="0" y="4384"/>
                    <a:pt x="0" y="4640"/>
                  </a:cubicBezTo>
                  <a:lnTo>
                    <a:pt x="0" y="7193"/>
                  </a:lnTo>
                  <a:lnTo>
                    <a:pt x="2553" y="7193"/>
                  </a:lnTo>
                  <a:cubicBezTo>
                    <a:pt x="2809" y="7193"/>
                    <a:pt x="3017" y="7401"/>
                    <a:pt x="3017" y="7658"/>
                  </a:cubicBezTo>
                  <a:lnTo>
                    <a:pt x="3017" y="8129"/>
                  </a:lnTo>
                  <a:cubicBezTo>
                    <a:pt x="3017" y="8330"/>
                    <a:pt x="2927" y="8525"/>
                    <a:pt x="2775" y="8656"/>
                  </a:cubicBezTo>
                  <a:cubicBezTo>
                    <a:pt x="1861" y="9425"/>
                    <a:pt x="2404" y="10911"/>
                    <a:pt x="3592" y="10911"/>
                  </a:cubicBezTo>
                  <a:cubicBezTo>
                    <a:pt x="3594" y="10911"/>
                    <a:pt x="3597" y="10911"/>
                    <a:pt x="3600" y="10911"/>
                  </a:cubicBezTo>
                  <a:cubicBezTo>
                    <a:pt x="4800" y="10904"/>
                    <a:pt x="5334" y="9406"/>
                    <a:pt x="4405" y="8649"/>
                  </a:cubicBezTo>
                  <a:cubicBezTo>
                    <a:pt x="4259" y="8518"/>
                    <a:pt x="4169" y="8323"/>
                    <a:pt x="4176" y="8122"/>
                  </a:cubicBezTo>
                  <a:lnTo>
                    <a:pt x="4176" y="7658"/>
                  </a:lnTo>
                  <a:cubicBezTo>
                    <a:pt x="4176" y="7401"/>
                    <a:pt x="4384" y="7193"/>
                    <a:pt x="4640" y="7193"/>
                  </a:cubicBezTo>
                  <a:lnTo>
                    <a:pt x="6964" y="7193"/>
                  </a:lnTo>
                  <a:cubicBezTo>
                    <a:pt x="7096" y="7193"/>
                    <a:pt x="7200" y="7089"/>
                    <a:pt x="7193" y="6964"/>
                  </a:cubicBezTo>
                  <a:lnTo>
                    <a:pt x="7193" y="930"/>
                  </a:lnTo>
                  <a:cubicBezTo>
                    <a:pt x="7193" y="416"/>
                    <a:pt x="6784" y="0"/>
                    <a:pt x="6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6" name="Google Shape;994;p44">
              <a:extLst>
                <a:ext uri="{FF2B5EF4-FFF2-40B4-BE49-F238E27FC236}">
                  <a16:creationId xmlns:a16="http://schemas.microsoft.com/office/drawing/2014/main" id="{E831106D-760B-8AB0-A4BA-54E2F9362B1E}"/>
                </a:ext>
              </a:extLst>
            </p:cNvPr>
            <p:cNvSpPr/>
            <p:nvPr/>
          </p:nvSpPr>
          <p:spPr>
            <a:xfrm>
              <a:off x="1697088" y="1956473"/>
              <a:ext cx="342916" cy="226212"/>
            </a:xfrm>
            <a:custGeom>
              <a:avLst/>
              <a:gdLst/>
              <a:ahLst/>
              <a:cxnLst/>
              <a:rect l="l" t="t" r="r" b="b"/>
              <a:pathLst>
                <a:path w="10916" h="7201" extrusionOk="0">
                  <a:moveTo>
                    <a:pt x="3716" y="1"/>
                  </a:moveTo>
                  <a:lnTo>
                    <a:pt x="3716" y="2560"/>
                  </a:lnTo>
                  <a:cubicBezTo>
                    <a:pt x="3716" y="2817"/>
                    <a:pt x="3508" y="3025"/>
                    <a:pt x="3258" y="3025"/>
                  </a:cubicBezTo>
                  <a:lnTo>
                    <a:pt x="2787" y="3025"/>
                  </a:lnTo>
                  <a:cubicBezTo>
                    <a:pt x="2586" y="3025"/>
                    <a:pt x="2391" y="2935"/>
                    <a:pt x="2260" y="2782"/>
                  </a:cubicBezTo>
                  <a:cubicBezTo>
                    <a:pt x="1993" y="2465"/>
                    <a:pt x="1640" y="2324"/>
                    <a:pt x="1292" y="2324"/>
                  </a:cubicBezTo>
                  <a:cubicBezTo>
                    <a:pt x="636" y="2324"/>
                    <a:pt x="1" y="2828"/>
                    <a:pt x="5" y="3608"/>
                  </a:cubicBezTo>
                  <a:cubicBezTo>
                    <a:pt x="10" y="4383"/>
                    <a:pt x="644" y="4880"/>
                    <a:pt x="1295" y="4880"/>
                  </a:cubicBezTo>
                  <a:cubicBezTo>
                    <a:pt x="1646" y="4880"/>
                    <a:pt x="2002" y="4735"/>
                    <a:pt x="2266" y="4412"/>
                  </a:cubicBezTo>
                  <a:cubicBezTo>
                    <a:pt x="2393" y="4266"/>
                    <a:pt x="2578" y="4183"/>
                    <a:pt x="2770" y="4183"/>
                  </a:cubicBezTo>
                  <a:cubicBezTo>
                    <a:pt x="2778" y="4183"/>
                    <a:pt x="2786" y="4183"/>
                    <a:pt x="2794" y="4183"/>
                  </a:cubicBezTo>
                  <a:lnTo>
                    <a:pt x="3258" y="4183"/>
                  </a:lnTo>
                  <a:cubicBezTo>
                    <a:pt x="3515" y="4183"/>
                    <a:pt x="3723" y="4392"/>
                    <a:pt x="3723" y="4648"/>
                  </a:cubicBezTo>
                  <a:lnTo>
                    <a:pt x="3723" y="6965"/>
                  </a:lnTo>
                  <a:cubicBezTo>
                    <a:pt x="3723" y="7097"/>
                    <a:pt x="3820" y="7201"/>
                    <a:pt x="3952" y="7201"/>
                  </a:cubicBezTo>
                  <a:lnTo>
                    <a:pt x="9986" y="7201"/>
                  </a:lnTo>
                  <a:cubicBezTo>
                    <a:pt x="10500" y="7201"/>
                    <a:pt x="10916" y="6784"/>
                    <a:pt x="10916" y="6271"/>
                  </a:cubicBezTo>
                  <a:lnTo>
                    <a:pt x="10916" y="237"/>
                  </a:lnTo>
                  <a:cubicBezTo>
                    <a:pt x="10916" y="105"/>
                    <a:pt x="10812" y="1"/>
                    <a:pt x="10687" y="1"/>
                  </a:cubicBezTo>
                  <a:lnTo>
                    <a:pt x="8363" y="1"/>
                  </a:lnTo>
                  <a:cubicBezTo>
                    <a:pt x="8107" y="1"/>
                    <a:pt x="7899" y="209"/>
                    <a:pt x="7899" y="466"/>
                  </a:cubicBezTo>
                  <a:lnTo>
                    <a:pt x="7899" y="930"/>
                  </a:lnTo>
                  <a:cubicBezTo>
                    <a:pt x="7892" y="1131"/>
                    <a:pt x="7975" y="1326"/>
                    <a:pt x="8128" y="1457"/>
                  </a:cubicBezTo>
                  <a:cubicBezTo>
                    <a:pt x="9050" y="2214"/>
                    <a:pt x="8516" y="3712"/>
                    <a:pt x="7323" y="3719"/>
                  </a:cubicBezTo>
                  <a:cubicBezTo>
                    <a:pt x="7320" y="3719"/>
                    <a:pt x="7317" y="3719"/>
                    <a:pt x="7315" y="3719"/>
                  </a:cubicBezTo>
                  <a:cubicBezTo>
                    <a:pt x="6127" y="3719"/>
                    <a:pt x="5584" y="2233"/>
                    <a:pt x="6498" y="1464"/>
                  </a:cubicBezTo>
                  <a:cubicBezTo>
                    <a:pt x="6650" y="1333"/>
                    <a:pt x="6740" y="1138"/>
                    <a:pt x="6740" y="937"/>
                  </a:cubicBezTo>
                  <a:lnTo>
                    <a:pt x="6740" y="466"/>
                  </a:lnTo>
                  <a:cubicBezTo>
                    <a:pt x="6740" y="209"/>
                    <a:pt x="6532" y="1"/>
                    <a:pt x="6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7" name="Google Shape;995;p44">
              <a:extLst>
                <a:ext uri="{FF2B5EF4-FFF2-40B4-BE49-F238E27FC236}">
                  <a16:creationId xmlns:a16="http://schemas.microsoft.com/office/drawing/2014/main" id="{C6D2E093-2CCC-2F66-331A-AF8CA98D8431}"/>
                </a:ext>
              </a:extLst>
            </p:cNvPr>
            <p:cNvSpPr/>
            <p:nvPr/>
          </p:nvSpPr>
          <p:spPr>
            <a:xfrm>
              <a:off x="1587861" y="1839707"/>
              <a:ext cx="226212" cy="342978"/>
            </a:xfrm>
            <a:custGeom>
              <a:avLst/>
              <a:gdLst/>
              <a:ahLst/>
              <a:cxnLst/>
              <a:rect l="l" t="t" r="r" b="b"/>
              <a:pathLst>
                <a:path w="7201" h="10918" extrusionOk="0">
                  <a:moveTo>
                    <a:pt x="3586" y="0"/>
                  </a:moveTo>
                  <a:cubicBezTo>
                    <a:pt x="2393" y="7"/>
                    <a:pt x="1859" y="1505"/>
                    <a:pt x="2782" y="2268"/>
                  </a:cubicBezTo>
                  <a:cubicBezTo>
                    <a:pt x="2934" y="2400"/>
                    <a:pt x="3018" y="2594"/>
                    <a:pt x="3018" y="2795"/>
                  </a:cubicBezTo>
                  <a:lnTo>
                    <a:pt x="3018" y="3253"/>
                  </a:lnTo>
                  <a:cubicBezTo>
                    <a:pt x="3018" y="3510"/>
                    <a:pt x="2809" y="3718"/>
                    <a:pt x="2553" y="3718"/>
                  </a:cubicBezTo>
                  <a:lnTo>
                    <a:pt x="229" y="3718"/>
                  </a:lnTo>
                  <a:cubicBezTo>
                    <a:pt x="104" y="3725"/>
                    <a:pt x="0" y="3822"/>
                    <a:pt x="0" y="3954"/>
                  </a:cubicBezTo>
                  <a:lnTo>
                    <a:pt x="0" y="9988"/>
                  </a:lnTo>
                  <a:cubicBezTo>
                    <a:pt x="0" y="10501"/>
                    <a:pt x="416" y="10911"/>
                    <a:pt x="930" y="10918"/>
                  </a:cubicBezTo>
                  <a:lnTo>
                    <a:pt x="6964" y="10918"/>
                  </a:lnTo>
                  <a:cubicBezTo>
                    <a:pt x="7096" y="10918"/>
                    <a:pt x="7200" y="10814"/>
                    <a:pt x="7200" y="10682"/>
                  </a:cubicBezTo>
                  <a:lnTo>
                    <a:pt x="7200" y="8365"/>
                  </a:lnTo>
                  <a:cubicBezTo>
                    <a:pt x="7200" y="8109"/>
                    <a:pt x="6992" y="7900"/>
                    <a:pt x="6735" y="7900"/>
                  </a:cubicBezTo>
                  <a:lnTo>
                    <a:pt x="6264" y="7900"/>
                  </a:lnTo>
                  <a:cubicBezTo>
                    <a:pt x="6256" y="7900"/>
                    <a:pt x="6248" y="7900"/>
                    <a:pt x="6240" y="7900"/>
                  </a:cubicBezTo>
                  <a:cubicBezTo>
                    <a:pt x="6048" y="7900"/>
                    <a:pt x="5870" y="7983"/>
                    <a:pt x="5743" y="8129"/>
                  </a:cubicBezTo>
                  <a:cubicBezTo>
                    <a:pt x="5476" y="8452"/>
                    <a:pt x="5119" y="8597"/>
                    <a:pt x="4767" y="8597"/>
                  </a:cubicBezTo>
                  <a:cubicBezTo>
                    <a:pt x="4114" y="8597"/>
                    <a:pt x="3480" y="8100"/>
                    <a:pt x="3475" y="7325"/>
                  </a:cubicBezTo>
                  <a:cubicBezTo>
                    <a:pt x="3471" y="6545"/>
                    <a:pt x="4106" y="6041"/>
                    <a:pt x="4762" y="6041"/>
                  </a:cubicBezTo>
                  <a:cubicBezTo>
                    <a:pt x="5110" y="6041"/>
                    <a:pt x="5463" y="6182"/>
                    <a:pt x="5730" y="6499"/>
                  </a:cubicBezTo>
                  <a:cubicBezTo>
                    <a:pt x="5861" y="6652"/>
                    <a:pt x="6056" y="6742"/>
                    <a:pt x="6257" y="6742"/>
                  </a:cubicBezTo>
                  <a:lnTo>
                    <a:pt x="6728" y="6742"/>
                  </a:lnTo>
                  <a:cubicBezTo>
                    <a:pt x="6985" y="6742"/>
                    <a:pt x="7193" y="6534"/>
                    <a:pt x="7193" y="6277"/>
                  </a:cubicBezTo>
                  <a:lnTo>
                    <a:pt x="7193" y="3718"/>
                  </a:lnTo>
                  <a:lnTo>
                    <a:pt x="4641" y="3718"/>
                  </a:lnTo>
                  <a:cubicBezTo>
                    <a:pt x="4384" y="3718"/>
                    <a:pt x="4176" y="3510"/>
                    <a:pt x="4176" y="3253"/>
                  </a:cubicBezTo>
                  <a:lnTo>
                    <a:pt x="4176" y="2782"/>
                  </a:lnTo>
                  <a:cubicBezTo>
                    <a:pt x="4176" y="2580"/>
                    <a:pt x="4266" y="2386"/>
                    <a:pt x="4419" y="2254"/>
                  </a:cubicBezTo>
                  <a:cubicBezTo>
                    <a:pt x="5334" y="1491"/>
                    <a:pt x="4786" y="0"/>
                    <a:pt x="35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38" name="Google Shape;968;p44">
            <a:extLst>
              <a:ext uri="{FF2B5EF4-FFF2-40B4-BE49-F238E27FC236}">
                <a16:creationId xmlns:a16="http://schemas.microsoft.com/office/drawing/2014/main" id="{C5DA7866-88C9-D236-61AB-28B29A65940C}"/>
              </a:ext>
            </a:extLst>
          </p:cNvPr>
          <p:cNvSpPr txBox="1">
            <a:spLocks/>
          </p:cNvSpPr>
          <p:nvPr/>
        </p:nvSpPr>
        <p:spPr>
          <a:xfrm flipH="1">
            <a:off x="1429537" y="2947126"/>
            <a:ext cx="3042058" cy="43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700"/>
              <a:buFont typeface="Archivo Black"/>
              <a:buNone/>
              <a:defRPr sz="2000" b="0"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2"/>
              </a:buClr>
              <a:buSzPts val="1800"/>
              <a:buFont typeface="Gaegu"/>
              <a:buNone/>
              <a:defRPr sz="1800" b="1" i="0" u="none" strike="noStrike" cap="none">
                <a:solidFill>
                  <a:schemeClr val="dk2"/>
                </a:solidFill>
                <a:latin typeface="Gaegu"/>
                <a:ea typeface="Gaegu"/>
                <a:cs typeface="Gaegu"/>
                <a:sym typeface="Gaegu"/>
              </a:defRPr>
            </a:lvl2pPr>
            <a:lvl3pPr marR="0" lvl="2" algn="ctr" rtl="0">
              <a:lnSpc>
                <a:spcPct val="100000"/>
              </a:lnSpc>
              <a:spcBef>
                <a:spcPts val="0"/>
              </a:spcBef>
              <a:spcAft>
                <a:spcPts val="0"/>
              </a:spcAft>
              <a:buClr>
                <a:schemeClr val="dk2"/>
              </a:buClr>
              <a:buSzPts val="1800"/>
              <a:buFont typeface="Gaegu"/>
              <a:buNone/>
              <a:defRPr sz="1800" b="1" i="0" u="none" strike="noStrike" cap="none">
                <a:solidFill>
                  <a:schemeClr val="dk2"/>
                </a:solidFill>
                <a:latin typeface="Gaegu"/>
                <a:ea typeface="Gaegu"/>
                <a:cs typeface="Gaegu"/>
                <a:sym typeface="Gaegu"/>
              </a:defRPr>
            </a:lvl3pPr>
            <a:lvl4pPr marR="0" lvl="3" algn="ctr" rtl="0">
              <a:lnSpc>
                <a:spcPct val="100000"/>
              </a:lnSpc>
              <a:spcBef>
                <a:spcPts val="0"/>
              </a:spcBef>
              <a:spcAft>
                <a:spcPts val="0"/>
              </a:spcAft>
              <a:buClr>
                <a:schemeClr val="dk2"/>
              </a:buClr>
              <a:buSzPts val="1800"/>
              <a:buFont typeface="Gaegu"/>
              <a:buNone/>
              <a:defRPr sz="1800" b="1" i="0" u="none" strike="noStrike" cap="none">
                <a:solidFill>
                  <a:schemeClr val="dk2"/>
                </a:solidFill>
                <a:latin typeface="Gaegu"/>
                <a:ea typeface="Gaegu"/>
                <a:cs typeface="Gaegu"/>
                <a:sym typeface="Gaegu"/>
              </a:defRPr>
            </a:lvl4pPr>
            <a:lvl5pPr marR="0" lvl="4" algn="ctr" rtl="0">
              <a:lnSpc>
                <a:spcPct val="100000"/>
              </a:lnSpc>
              <a:spcBef>
                <a:spcPts val="0"/>
              </a:spcBef>
              <a:spcAft>
                <a:spcPts val="0"/>
              </a:spcAft>
              <a:buClr>
                <a:schemeClr val="dk2"/>
              </a:buClr>
              <a:buSzPts val="1800"/>
              <a:buFont typeface="Gaegu"/>
              <a:buNone/>
              <a:defRPr sz="1800" b="1" i="0" u="none" strike="noStrike" cap="none">
                <a:solidFill>
                  <a:schemeClr val="dk2"/>
                </a:solidFill>
                <a:latin typeface="Gaegu"/>
                <a:ea typeface="Gaegu"/>
                <a:cs typeface="Gaegu"/>
                <a:sym typeface="Gaegu"/>
              </a:defRPr>
            </a:lvl5pPr>
            <a:lvl6pPr marR="0" lvl="5" algn="ctr" rtl="0">
              <a:lnSpc>
                <a:spcPct val="100000"/>
              </a:lnSpc>
              <a:spcBef>
                <a:spcPts val="0"/>
              </a:spcBef>
              <a:spcAft>
                <a:spcPts val="0"/>
              </a:spcAft>
              <a:buClr>
                <a:schemeClr val="dk2"/>
              </a:buClr>
              <a:buSzPts val="1800"/>
              <a:buFont typeface="Gaegu"/>
              <a:buNone/>
              <a:defRPr sz="1800" b="1" i="0" u="none" strike="noStrike" cap="none">
                <a:solidFill>
                  <a:schemeClr val="dk2"/>
                </a:solidFill>
                <a:latin typeface="Gaegu"/>
                <a:ea typeface="Gaegu"/>
                <a:cs typeface="Gaegu"/>
                <a:sym typeface="Gaegu"/>
              </a:defRPr>
            </a:lvl6pPr>
            <a:lvl7pPr marR="0" lvl="6" algn="ctr" rtl="0">
              <a:lnSpc>
                <a:spcPct val="100000"/>
              </a:lnSpc>
              <a:spcBef>
                <a:spcPts val="0"/>
              </a:spcBef>
              <a:spcAft>
                <a:spcPts val="0"/>
              </a:spcAft>
              <a:buClr>
                <a:schemeClr val="dk2"/>
              </a:buClr>
              <a:buSzPts val="1800"/>
              <a:buFont typeface="Gaegu"/>
              <a:buNone/>
              <a:defRPr sz="1800" b="1" i="0" u="none" strike="noStrike" cap="none">
                <a:solidFill>
                  <a:schemeClr val="dk2"/>
                </a:solidFill>
                <a:latin typeface="Gaegu"/>
                <a:ea typeface="Gaegu"/>
                <a:cs typeface="Gaegu"/>
                <a:sym typeface="Gaegu"/>
              </a:defRPr>
            </a:lvl7pPr>
            <a:lvl8pPr marR="0" lvl="7" algn="ctr" rtl="0">
              <a:lnSpc>
                <a:spcPct val="100000"/>
              </a:lnSpc>
              <a:spcBef>
                <a:spcPts val="0"/>
              </a:spcBef>
              <a:spcAft>
                <a:spcPts val="0"/>
              </a:spcAft>
              <a:buClr>
                <a:schemeClr val="dk2"/>
              </a:buClr>
              <a:buSzPts val="1800"/>
              <a:buFont typeface="Gaegu"/>
              <a:buNone/>
              <a:defRPr sz="1800" b="1" i="0" u="none" strike="noStrike" cap="none">
                <a:solidFill>
                  <a:schemeClr val="dk2"/>
                </a:solidFill>
                <a:latin typeface="Gaegu"/>
                <a:ea typeface="Gaegu"/>
                <a:cs typeface="Gaegu"/>
                <a:sym typeface="Gaegu"/>
              </a:defRPr>
            </a:lvl8pPr>
            <a:lvl9pPr marR="0" lvl="8" algn="ctr" rtl="0">
              <a:lnSpc>
                <a:spcPct val="100000"/>
              </a:lnSpc>
              <a:spcBef>
                <a:spcPts val="0"/>
              </a:spcBef>
              <a:spcAft>
                <a:spcPts val="0"/>
              </a:spcAft>
              <a:buClr>
                <a:schemeClr val="dk2"/>
              </a:buClr>
              <a:buSzPts val="1800"/>
              <a:buFont typeface="Gaegu"/>
              <a:buNone/>
              <a:defRPr sz="1800" b="1" i="0" u="none" strike="noStrike" cap="none">
                <a:solidFill>
                  <a:schemeClr val="dk2"/>
                </a:solidFill>
                <a:latin typeface="Gaegu"/>
                <a:ea typeface="Gaegu"/>
                <a:cs typeface="Gaegu"/>
                <a:sym typeface="Gaegu"/>
              </a:defRPr>
            </a:lvl9pPr>
          </a:lstStyle>
          <a:p>
            <a:r>
              <a:rPr lang="en-GB" sz="1800"/>
              <a:t>XGBoost</a:t>
            </a:r>
          </a:p>
        </p:txBody>
      </p:sp>
      <p:sp>
        <p:nvSpPr>
          <p:cNvPr id="39" name="TextBox 38">
            <a:extLst>
              <a:ext uri="{FF2B5EF4-FFF2-40B4-BE49-F238E27FC236}">
                <a16:creationId xmlns:a16="http://schemas.microsoft.com/office/drawing/2014/main" id="{ABB6C812-F27E-0978-322F-C96024226A44}"/>
              </a:ext>
            </a:extLst>
          </p:cNvPr>
          <p:cNvSpPr txBox="1"/>
          <p:nvPr/>
        </p:nvSpPr>
        <p:spPr>
          <a:xfrm>
            <a:off x="1467887" y="3436144"/>
            <a:ext cx="6766118" cy="1384995"/>
          </a:xfrm>
          <a:prstGeom prst="rect">
            <a:avLst/>
          </a:prstGeom>
          <a:noFill/>
        </p:spPr>
        <p:txBody>
          <a:bodyPr wrap="square" rtlCol="0">
            <a:spAutoFit/>
          </a:bodyPr>
          <a:lstStyle/>
          <a:p>
            <a:pPr marL="285750" indent="-285750">
              <a:buFont typeface="Arial" panose="020B0604020202020204" pitchFamily="34" charset="0"/>
              <a:buChar char="•"/>
            </a:pPr>
            <a:r>
              <a:rPr lang="en-GB">
                <a:latin typeface="Karla" pitchFamily="2" charset="77"/>
              </a:rPr>
              <a:t>Trained </a:t>
            </a:r>
            <a:r>
              <a:rPr lang="en-GB" b="1" err="1">
                <a:latin typeface="Karla" pitchFamily="2" charset="77"/>
              </a:rPr>
              <a:t>XGBoost</a:t>
            </a:r>
            <a:r>
              <a:rPr lang="en-GB">
                <a:latin typeface="Karla" pitchFamily="2" charset="77"/>
              </a:rPr>
              <a:t> due to its </a:t>
            </a:r>
            <a:r>
              <a:rPr lang="en-GB" b="1">
                <a:latin typeface="Karla" pitchFamily="2" charset="77"/>
              </a:rPr>
              <a:t>reputation of being a powerful ensemble model, </a:t>
            </a:r>
            <a:r>
              <a:rPr lang="en-GB">
                <a:latin typeface="Karla" pitchFamily="2" charset="77"/>
              </a:rPr>
              <a:t>delivering </a:t>
            </a:r>
            <a:r>
              <a:rPr lang="en-GB" b="1">
                <a:latin typeface="Karla" pitchFamily="2" charset="77"/>
              </a:rPr>
              <a:t>top performance on structure/tabular data</a:t>
            </a:r>
            <a:r>
              <a:rPr lang="en-GB">
                <a:latin typeface="Karla" pitchFamily="2" charset="77"/>
              </a:rPr>
              <a:t>, which represents our Master Dataset. </a:t>
            </a:r>
          </a:p>
          <a:p>
            <a:pPr marL="285750" indent="-285750">
              <a:buFont typeface="Arial" panose="020B0604020202020204" pitchFamily="34" charset="0"/>
              <a:buChar char="•"/>
            </a:pPr>
            <a:r>
              <a:rPr lang="en-GB">
                <a:latin typeface="Karla" pitchFamily="2" charset="77"/>
              </a:rPr>
              <a:t>Handles </a:t>
            </a:r>
            <a:r>
              <a:rPr lang="en-GB" b="1">
                <a:latin typeface="Karla" pitchFamily="2" charset="77"/>
              </a:rPr>
              <a:t>Non-Linearity well</a:t>
            </a:r>
            <a:r>
              <a:rPr lang="en-GB">
                <a:latin typeface="Karla" pitchFamily="2" charset="77"/>
              </a:rPr>
              <a:t>, able to capture complex patterns &amp; Interactions between features Logistic Regression might not capture. </a:t>
            </a:r>
          </a:p>
          <a:p>
            <a:pPr marL="285750" indent="-285750">
              <a:buFont typeface="Arial" panose="020B0604020202020204" pitchFamily="34" charset="0"/>
              <a:buChar char="•"/>
            </a:pPr>
            <a:r>
              <a:rPr lang="en-GB">
                <a:latin typeface="Karla" pitchFamily="2" charset="77"/>
              </a:rPr>
              <a:t>Supports for </a:t>
            </a:r>
            <a:r>
              <a:rPr lang="en-GB" b="1">
                <a:latin typeface="Karla" pitchFamily="2" charset="77"/>
              </a:rPr>
              <a:t>extensive, hyper-parameter tuning for better performance. </a:t>
            </a:r>
          </a:p>
        </p:txBody>
      </p:sp>
    </p:spTree>
    <p:extLst>
      <p:ext uri="{BB962C8B-B14F-4D97-AF65-F5344CB8AC3E}">
        <p14:creationId xmlns:p14="http://schemas.microsoft.com/office/powerpoint/2010/main" val="2560398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45"/>
          <p:cNvSpPr txBox="1">
            <a:spLocks noGrp="1"/>
          </p:cNvSpPr>
          <p:nvPr>
            <p:ph type="title"/>
          </p:nvPr>
        </p:nvSpPr>
        <p:spPr>
          <a:xfrm>
            <a:off x="1432682" y="642817"/>
            <a:ext cx="5572197" cy="4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a:t>Creation Of Target Variable</a:t>
            </a:r>
          </a:p>
        </p:txBody>
      </p:sp>
      <p:sp>
        <p:nvSpPr>
          <p:cNvPr id="1052" name="Google Shape;1052;p45"/>
          <p:cNvSpPr txBox="1">
            <a:spLocks noGrp="1"/>
          </p:cNvSpPr>
          <p:nvPr>
            <p:ph type="subTitle" idx="1"/>
          </p:nvPr>
        </p:nvSpPr>
        <p:spPr>
          <a:xfrm>
            <a:off x="1493601" y="1048236"/>
            <a:ext cx="6779035" cy="8685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GB" noProof="0"/>
              <a:t>Since the Master Dataset did not contain the target variable column, it was up to us to create the target variable; where the name is “</a:t>
            </a:r>
            <a:r>
              <a:rPr lang="en-GB" noProof="0" err="1"/>
              <a:t>repeat_buyer</a:t>
            </a:r>
            <a:r>
              <a:rPr lang="en-GB" noProof="0"/>
              <a:t>”</a:t>
            </a:r>
          </a:p>
          <a:p>
            <a:pPr marL="285750" lvl="0" indent="-285750" algn="l" rtl="0">
              <a:spcBef>
                <a:spcPts val="0"/>
              </a:spcBef>
              <a:spcAft>
                <a:spcPts val="0"/>
              </a:spcAft>
              <a:buFont typeface="Arial" panose="020B0604020202020204" pitchFamily="34" charset="0"/>
              <a:buChar char="•"/>
            </a:pPr>
            <a:r>
              <a:rPr lang="en-GB"/>
              <a:t>Complex Logic was utilised before the Model Training, and the target column was assigned to the “y” tensor</a:t>
            </a:r>
            <a:endParaRPr lang="en-GB" noProof="0"/>
          </a:p>
        </p:txBody>
      </p:sp>
      <p:grpSp>
        <p:nvGrpSpPr>
          <p:cNvPr id="1055" name="Google Shape;1055;p45"/>
          <p:cNvGrpSpPr/>
          <p:nvPr/>
        </p:nvGrpSpPr>
        <p:grpSpPr>
          <a:xfrm>
            <a:off x="804540" y="623736"/>
            <a:ext cx="576298" cy="573957"/>
            <a:chOff x="2359454" y="1696898"/>
            <a:chExt cx="576298" cy="573957"/>
          </a:xfrm>
        </p:grpSpPr>
        <p:sp>
          <p:nvSpPr>
            <p:cNvPr id="1056" name="Google Shape;1056;p45"/>
            <p:cNvSpPr/>
            <p:nvPr/>
          </p:nvSpPr>
          <p:spPr>
            <a:xfrm>
              <a:off x="2359454" y="2034826"/>
              <a:ext cx="104300" cy="236027"/>
            </a:xfrm>
            <a:custGeom>
              <a:avLst/>
              <a:gdLst/>
              <a:ahLst/>
              <a:cxnLst/>
              <a:rect l="l" t="t" r="r" b="b"/>
              <a:pathLst>
                <a:path w="2477" h="5605" extrusionOk="0">
                  <a:moveTo>
                    <a:pt x="354" y="0"/>
                  </a:moveTo>
                  <a:cubicBezTo>
                    <a:pt x="160" y="0"/>
                    <a:pt x="1" y="160"/>
                    <a:pt x="1" y="354"/>
                  </a:cubicBezTo>
                  <a:lnTo>
                    <a:pt x="1" y="5605"/>
                  </a:lnTo>
                  <a:lnTo>
                    <a:pt x="2477" y="5605"/>
                  </a:lnTo>
                  <a:lnTo>
                    <a:pt x="2477" y="354"/>
                  </a:lnTo>
                  <a:cubicBezTo>
                    <a:pt x="2477" y="160"/>
                    <a:pt x="2310" y="0"/>
                    <a:pt x="21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57" name="Google Shape;1057;p45"/>
            <p:cNvSpPr/>
            <p:nvPr/>
          </p:nvSpPr>
          <p:spPr>
            <a:xfrm>
              <a:off x="2359454" y="2034826"/>
              <a:ext cx="49687" cy="236027"/>
            </a:xfrm>
            <a:custGeom>
              <a:avLst/>
              <a:gdLst/>
              <a:ahLst/>
              <a:cxnLst/>
              <a:rect l="l" t="t" r="r" b="b"/>
              <a:pathLst>
                <a:path w="1180" h="5605" extrusionOk="0">
                  <a:moveTo>
                    <a:pt x="354" y="0"/>
                  </a:moveTo>
                  <a:cubicBezTo>
                    <a:pt x="160" y="0"/>
                    <a:pt x="1" y="160"/>
                    <a:pt x="1" y="354"/>
                  </a:cubicBezTo>
                  <a:lnTo>
                    <a:pt x="1" y="5605"/>
                  </a:lnTo>
                  <a:lnTo>
                    <a:pt x="826" y="5605"/>
                  </a:lnTo>
                  <a:lnTo>
                    <a:pt x="826" y="354"/>
                  </a:lnTo>
                  <a:cubicBezTo>
                    <a:pt x="826" y="160"/>
                    <a:pt x="986" y="0"/>
                    <a:pt x="1180" y="0"/>
                  </a:cubicBezTo>
                  <a:close/>
                </a:path>
              </a:pathLst>
            </a:custGeom>
            <a:solidFill>
              <a:srgbClr val="151F29">
                <a:alpha val="36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58" name="Google Shape;1058;p45"/>
            <p:cNvSpPr/>
            <p:nvPr/>
          </p:nvSpPr>
          <p:spPr>
            <a:xfrm>
              <a:off x="2516899" y="1976715"/>
              <a:ext cx="104300" cy="294138"/>
            </a:xfrm>
            <a:custGeom>
              <a:avLst/>
              <a:gdLst/>
              <a:ahLst/>
              <a:cxnLst/>
              <a:rect l="l" t="t" r="r" b="b"/>
              <a:pathLst>
                <a:path w="2477" h="6985" extrusionOk="0">
                  <a:moveTo>
                    <a:pt x="354" y="0"/>
                  </a:moveTo>
                  <a:cubicBezTo>
                    <a:pt x="160" y="0"/>
                    <a:pt x="0" y="153"/>
                    <a:pt x="0" y="354"/>
                  </a:cubicBezTo>
                  <a:lnTo>
                    <a:pt x="0" y="6985"/>
                  </a:lnTo>
                  <a:lnTo>
                    <a:pt x="2476" y="6985"/>
                  </a:lnTo>
                  <a:lnTo>
                    <a:pt x="2476" y="354"/>
                  </a:lnTo>
                  <a:cubicBezTo>
                    <a:pt x="2476" y="153"/>
                    <a:pt x="2317" y="0"/>
                    <a:pt x="2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59" name="Google Shape;1059;p45"/>
            <p:cNvSpPr/>
            <p:nvPr/>
          </p:nvSpPr>
          <p:spPr>
            <a:xfrm>
              <a:off x="2516899" y="1976715"/>
              <a:ext cx="49687" cy="294138"/>
            </a:xfrm>
            <a:custGeom>
              <a:avLst/>
              <a:gdLst/>
              <a:ahLst/>
              <a:cxnLst/>
              <a:rect l="l" t="t" r="r" b="b"/>
              <a:pathLst>
                <a:path w="1180" h="6985" extrusionOk="0">
                  <a:moveTo>
                    <a:pt x="354" y="0"/>
                  </a:moveTo>
                  <a:cubicBezTo>
                    <a:pt x="160" y="0"/>
                    <a:pt x="0" y="153"/>
                    <a:pt x="0" y="354"/>
                  </a:cubicBezTo>
                  <a:lnTo>
                    <a:pt x="0" y="6985"/>
                  </a:lnTo>
                  <a:lnTo>
                    <a:pt x="826" y="6985"/>
                  </a:lnTo>
                  <a:lnTo>
                    <a:pt x="826" y="354"/>
                  </a:lnTo>
                  <a:cubicBezTo>
                    <a:pt x="826" y="153"/>
                    <a:pt x="985" y="0"/>
                    <a:pt x="1179" y="0"/>
                  </a:cubicBezTo>
                  <a:close/>
                </a:path>
              </a:pathLst>
            </a:custGeom>
            <a:solidFill>
              <a:srgbClr val="151F29">
                <a:alpha val="36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60" name="Google Shape;1060;p45"/>
            <p:cNvSpPr/>
            <p:nvPr/>
          </p:nvSpPr>
          <p:spPr>
            <a:xfrm>
              <a:off x="2674301" y="1918267"/>
              <a:ext cx="104048" cy="352587"/>
            </a:xfrm>
            <a:custGeom>
              <a:avLst/>
              <a:gdLst/>
              <a:ahLst/>
              <a:cxnLst/>
              <a:rect l="l" t="t" r="r" b="b"/>
              <a:pathLst>
                <a:path w="2471" h="8373" extrusionOk="0">
                  <a:moveTo>
                    <a:pt x="355" y="1"/>
                  </a:moveTo>
                  <a:cubicBezTo>
                    <a:pt x="153" y="1"/>
                    <a:pt x="1" y="160"/>
                    <a:pt x="1" y="355"/>
                  </a:cubicBezTo>
                  <a:lnTo>
                    <a:pt x="1" y="8373"/>
                  </a:lnTo>
                  <a:lnTo>
                    <a:pt x="2470" y="8373"/>
                  </a:lnTo>
                  <a:lnTo>
                    <a:pt x="2470" y="355"/>
                  </a:lnTo>
                  <a:cubicBezTo>
                    <a:pt x="2470" y="160"/>
                    <a:pt x="2311" y="1"/>
                    <a:pt x="21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61" name="Google Shape;1061;p45"/>
            <p:cNvSpPr/>
            <p:nvPr/>
          </p:nvSpPr>
          <p:spPr>
            <a:xfrm>
              <a:off x="2674301" y="1918267"/>
              <a:ext cx="49687" cy="352587"/>
            </a:xfrm>
            <a:custGeom>
              <a:avLst/>
              <a:gdLst/>
              <a:ahLst/>
              <a:cxnLst/>
              <a:rect l="l" t="t" r="r" b="b"/>
              <a:pathLst>
                <a:path w="1180" h="8373" extrusionOk="0">
                  <a:moveTo>
                    <a:pt x="355" y="1"/>
                  </a:moveTo>
                  <a:cubicBezTo>
                    <a:pt x="153" y="1"/>
                    <a:pt x="1" y="160"/>
                    <a:pt x="1" y="355"/>
                  </a:cubicBezTo>
                  <a:lnTo>
                    <a:pt x="1" y="8373"/>
                  </a:lnTo>
                  <a:lnTo>
                    <a:pt x="826" y="8373"/>
                  </a:lnTo>
                  <a:lnTo>
                    <a:pt x="826" y="355"/>
                  </a:lnTo>
                  <a:cubicBezTo>
                    <a:pt x="826" y="160"/>
                    <a:pt x="986" y="1"/>
                    <a:pt x="1180" y="1"/>
                  </a:cubicBezTo>
                  <a:close/>
                </a:path>
              </a:pathLst>
            </a:custGeom>
            <a:solidFill>
              <a:srgbClr val="151F29">
                <a:alpha val="36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62" name="Google Shape;1062;p45"/>
            <p:cNvSpPr/>
            <p:nvPr/>
          </p:nvSpPr>
          <p:spPr>
            <a:xfrm>
              <a:off x="2831746" y="1859861"/>
              <a:ext cx="104006" cy="410994"/>
            </a:xfrm>
            <a:custGeom>
              <a:avLst/>
              <a:gdLst/>
              <a:ahLst/>
              <a:cxnLst/>
              <a:rect l="l" t="t" r="r" b="b"/>
              <a:pathLst>
                <a:path w="2470" h="9760" extrusionOk="0">
                  <a:moveTo>
                    <a:pt x="354" y="1"/>
                  </a:moveTo>
                  <a:cubicBezTo>
                    <a:pt x="153" y="1"/>
                    <a:pt x="0" y="160"/>
                    <a:pt x="0" y="354"/>
                  </a:cubicBezTo>
                  <a:lnTo>
                    <a:pt x="0" y="9760"/>
                  </a:lnTo>
                  <a:lnTo>
                    <a:pt x="2470" y="9760"/>
                  </a:lnTo>
                  <a:lnTo>
                    <a:pt x="2470" y="354"/>
                  </a:lnTo>
                  <a:cubicBezTo>
                    <a:pt x="2470" y="160"/>
                    <a:pt x="2310" y="1"/>
                    <a:pt x="2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63" name="Google Shape;1063;p45"/>
            <p:cNvSpPr/>
            <p:nvPr/>
          </p:nvSpPr>
          <p:spPr>
            <a:xfrm>
              <a:off x="2831746" y="1859861"/>
              <a:ext cx="49687" cy="410994"/>
            </a:xfrm>
            <a:custGeom>
              <a:avLst/>
              <a:gdLst/>
              <a:ahLst/>
              <a:cxnLst/>
              <a:rect l="l" t="t" r="r" b="b"/>
              <a:pathLst>
                <a:path w="1180" h="9760" extrusionOk="0">
                  <a:moveTo>
                    <a:pt x="354" y="1"/>
                  </a:moveTo>
                  <a:cubicBezTo>
                    <a:pt x="153" y="1"/>
                    <a:pt x="0" y="160"/>
                    <a:pt x="0" y="354"/>
                  </a:cubicBezTo>
                  <a:lnTo>
                    <a:pt x="0" y="9760"/>
                  </a:lnTo>
                  <a:lnTo>
                    <a:pt x="826" y="9760"/>
                  </a:lnTo>
                  <a:lnTo>
                    <a:pt x="826" y="354"/>
                  </a:lnTo>
                  <a:cubicBezTo>
                    <a:pt x="826" y="160"/>
                    <a:pt x="978" y="1"/>
                    <a:pt x="1180" y="1"/>
                  </a:cubicBezTo>
                  <a:close/>
                </a:path>
              </a:pathLst>
            </a:custGeom>
            <a:solidFill>
              <a:srgbClr val="151F29">
                <a:alpha val="36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64" name="Google Shape;1064;p45"/>
            <p:cNvSpPr/>
            <p:nvPr/>
          </p:nvSpPr>
          <p:spPr>
            <a:xfrm>
              <a:off x="2384593" y="1696898"/>
              <a:ext cx="534807" cy="215898"/>
            </a:xfrm>
            <a:custGeom>
              <a:avLst/>
              <a:gdLst/>
              <a:ahLst/>
              <a:cxnLst/>
              <a:rect l="l" t="t" r="r" b="b"/>
              <a:pathLst>
                <a:path w="12701" h="5127" extrusionOk="0">
                  <a:moveTo>
                    <a:pt x="10208" y="0"/>
                  </a:moveTo>
                  <a:cubicBezTo>
                    <a:pt x="10033" y="0"/>
                    <a:pt x="9921" y="204"/>
                    <a:pt x="10030" y="354"/>
                  </a:cubicBezTo>
                  <a:lnTo>
                    <a:pt x="10391" y="874"/>
                  </a:lnTo>
                  <a:cubicBezTo>
                    <a:pt x="9177" y="1603"/>
                    <a:pt x="5292" y="3649"/>
                    <a:pt x="0" y="3649"/>
                  </a:cubicBezTo>
                  <a:lnTo>
                    <a:pt x="0" y="5126"/>
                  </a:lnTo>
                  <a:cubicBezTo>
                    <a:pt x="2879" y="5112"/>
                    <a:pt x="5729" y="4557"/>
                    <a:pt x="8400" y="3489"/>
                  </a:cubicBezTo>
                  <a:cubicBezTo>
                    <a:pt x="9378" y="3101"/>
                    <a:pt x="10328" y="2636"/>
                    <a:pt x="11237" y="2088"/>
                  </a:cubicBezTo>
                  <a:lnTo>
                    <a:pt x="11556" y="2553"/>
                  </a:lnTo>
                  <a:cubicBezTo>
                    <a:pt x="11601" y="2616"/>
                    <a:pt x="11670" y="2646"/>
                    <a:pt x="11739" y="2646"/>
                  </a:cubicBezTo>
                  <a:cubicBezTo>
                    <a:pt x="11830" y="2646"/>
                    <a:pt x="11920" y="2593"/>
                    <a:pt x="11951" y="2490"/>
                  </a:cubicBezTo>
                  <a:lnTo>
                    <a:pt x="12659" y="375"/>
                  </a:lnTo>
                  <a:cubicBezTo>
                    <a:pt x="12700" y="229"/>
                    <a:pt x="12603" y="84"/>
                    <a:pt x="12451" y="84"/>
                  </a:cubicBezTo>
                  <a:lnTo>
                    <a:pt x="10217" y="0"/>
                  </a:lnTo>
                  <a:cubicBezTo>
                    <a:pt x="10214" y="0"/>
                    <a:pt x="10211" y="0"/>
                    <a:pt x="10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1096" name="Google Shape;1096;p45"/>
          <p:cNvSpPr/>
          <p:nvPr/>
        </p:nvSpPr>
        <p:spPr>
          <a:xfrm rot="-1700348">
            <a:off x="8494935" y="1304154"/>
            <a:ext cx="364027" cy="325910"/>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nvGrpSpPr>
          <p:cNvPr id="1097" name="Google Shape;1097;p45"/>
          <p:cNvGrpSpPr/>
          <p:nvPr/>
        </p:nvGrpSpPr>
        <p:grpSpPr>
          <a:xfrm>
            <a:off x="258465" y="3147939"/>
            <a:ext cx="682437" cy="610923"/>
            <a:chOff x="258465" y="3147939"/>
            <a:chExt cx="682437" cy="610923"/>
          </a:xfrm>
        </p:grpSpPr>
        <p:sp>
          <p:nvSpPr>
            <p:cNvPr id="1098" name="Google Shape;1098;p45"/>
            <p:cNvSpPr/>
            <p:nvPr/>
          </p:nvSpPr>
          <p:spPr>
            <a:xfrm rot="1645945">
              <a:off x="258465" y="3147939"/>
              <a:ext cx="682437" cy="610923"/>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nvGrpSpPr>
            <p:cNvPr id="1099" name="Google Shape;1099;p45"/>
            <p:cNvGrpSpPr/>
            <p:nvPr/>
          </p:nvGrpSpPr>
          <p:grpSpPr>
            <a:xfrm>
              <a:off x="435455" y="3297470"/>
              <a:ext cx="360726" cy="311855"/>
              <a:chOff x="435455" y="3297470"/>
              <a:chExt cx="360726" cy="311855"/>
            </a:xfrm>
          </p:grpSpPr>
          <p:sp>
            <p:nvSpPr>
              <p:cNvPr id="1100" name="Google Shape;1100;p45"/>
              <p:cNvSpPr/>
              <p:nvPr/>
            </p:nvSpPr>
            <p:spPr>
              <a:xfrm rot="1746505">
                <a:off x="435455" y="3304770"/>
                <a:ext cx="76936" cy="193330"/>
              </a:xfrm>
              <a:custGeom>
                <a:avLst/>
                <a:gdLst/>
                <a:ahLst/>
                <a:cxnLst/>
                <a:rect l="l" t="t" r="r" b="b"/>
                <a:pathLst>
                  <a:path w="542" h="1362" extrusionOk="0">
                    <a:moveTo>
                      <a:pt x="0" y="1"/>
                    </a:moveTo>
                    <a:cubicBezTo>
                      <a:pt x="15" y="469"/>
                      <a:pt x="30" y="923"/>
                      <a:pt x="44" y="1362"/>
                    </a:cubicBezTo>
                    <a:cubicBezTo>
                      <a:pt x="205" y="1318"/>
                      <a:pt x="381" y="1289"/>
                      <a:pt x="542" y="1289"/>
                    </a:cubicBezTo>
                    <a:cubicBezTo>
                      <a:pt x="527" y="835"/>
                      <a:pt x="498" y="484"/>
                      <a:pt x="469" y="30"/>
                    </a:cubicBezTo>
                    <a:cubicBezTo>
                      <a:pt x="322" y="1"/>
                      <a:pt x="132"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01" name="Google Shape;1101;p45"/>
              <p:cNvSpPr/>
              <p:nvPr/>
            </p:nvSpPr>
            <p:spPr>
              <a:xfrm rot="1746505">
                <a:off x="541561" y="3308645"/>
                <a:ext cx="97802" cy="237049"/>
              </a:xfrm>
              <a:custGeom>
                <a:avLst/>
                <a:gdLst/>
                <a:ahLst/>
                <a:cxnLst/>
                <a:rect l="l" t="t" r="r" b="b"/>
                <a:pathLst>
                  <a:path w="689" h="1670" extrusionOk="0">
                    <a:moveTo>
                      <a:pt x="0" y="0"/>
                    </a:moveTo>
                    <a:lnTo>
                      <a:pt x="0" y="1611"/>
                    </a:lnTo>
                    <a:lnTo>
                      <a:pt x="688" y="1669"/>
                    </a:lnTo>
                    <a:lnTo>
                      <a:pt x="5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02" name="Google Shape;1102;p45"/>
              <p:cNvSpPr/>
              <p:nvPr/>
            </p:nvSpPr>
            <p:spPr>
              <a:xfrm rot="1746505">
                <a:off x="667150" y="3297470"/>
                <a:ext cx="129031" cy="311855"/>
              </a:xfrm>
              <a:custGeom>
                <a:avLst/>
                <a:gdLst/>
                <a:ahLst/>
                <a:cxnLst/>
                <a:rect l="l" t="t" r="r" b="b"/>
                <a:pathLst>
                  <a:path w="909" h="2197" extrusionOk="0">
                    <a:moveTo>
                      <a:pt x="703" y="1"/>
                    </a:moveTo>
                    <a:lnTo>
                      <a:pt x="0" y="103"/>
                    </a:lnTo>
                    <a:lnTo>
                      <a:pt x="117" y="2197"/>
                    </a:lnTo>
                    <a:lnTo>
                      <a:pt x="908" y="2197"/>
                    </a:lnTo>
                    <a:lnTo>
                      <a:pt x="7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sp>
        <p:nvSpPr>
          <p:cNvPr id="1103" name="Google Shape;1103;p45"/>
          <p:cNvSpPr/>
          <p:nvPr/>
        </p:nvSpPr>
        <p:spPr>
          <a:xfrm rot="464186">
            <a:off x="1233600" y="4661799"/>
            <a:ext cx="296398" cy="265511"/>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 name="Google Shape;949;p43">
            <a:extLst>
              <a:ext uri="{FF2B5EF4-FFF2-40B4-BE49-F238E27FC236}">
                <a16:creationId xmlns:a16="http://schemas.microsoft.com/office/drawing/2014/main" id="{87441B7C-C938-C2B3-743D-B705FA8C42CB}"/>
              </a:ext>
            </a:extLst>
          </p:cNvPr>
          <p:cNvSpPr txBox="1">
            <a:spLocks/>
          </p:cNvSpPr>
          <p:nvPr/>
        </p:nvSpPr>
        <p:spPr>
          <a:xfrm>
            <a:off x="806025" y="51036"/>
            <a:ext cx="7696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000"/>
              <a:buFont typeface="Archivo Black"/>
              <a:buNone/>
              <a:defRPr sz="2000" b="0"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accent1"/>
              </a:buClr>
              <a:buSzPts val="1800"/>
              <a:buFont typeface="Arial"/>
              <a:buNone/>
              <a:defRPr sz="18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1800"/>
              <a:buFont typeface="Arial"/>
              <a:buNone/>
              <a:defRPr sz="18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1800"/>
              <a:buFont typeface="Arial"/>
              <a:buNone/>
              <a:defRPr sz="18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1800"/>
              <a:buFont typeface="Arial"/>
              <a:buNone/>
              <a:defRPr sz="18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1800"/>
              <a:buFont typeface="Arial"/>
              <a:buNone/>
              <a:defRPr sz="18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1800"/>
              <a:buFont typeface="Arial"/>
              <a:buNone/>
              <a:defRPr sz="18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1800"/>
              <a:buFont typeface="Arial"/>
              <a:buNone/>
              <a:defRPr sz="18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1800"/>
              <a:buFont typeface="Arial"/>
              <a:buNone/>
              <a:defRPr sz="1800" b="0" i="0" u="none" strike="noStrike" cap="none">
                <a:solidFill>
                  <a:schemeClr val="accent1"/>
                </a:solidFill>
                <a:latin typeface="Arial"/>
                <a:ea typeface="Arial"/>
                <a:cs typeface="Arial"/>
                <a:sym typeface="Arial"/>
              </a:defRPr>
            </a:lvl9pPr>
          </a:lstStyle>
          <a:p>
            <a:r>
              <a:rPr lang="en-GB" sz="3000"/>
              <a:t>Data Pre-Processing Steps </a:t>
            </a:r>
          </a:p>
        </p:txBody>
      </p:sp>
      <p:pic>
        <p:nvPicPr>
          <p:cNvPr id="6" name="Picture 5" descr="A screen shot of a computer code&#10;&#10;AI-generated content may be incorrect.">
            <a:extLst>
              <a:ext uri="{FF2B5EF4-FFF2-40B4-BE49-F238E27FC236}">
                <a16:creationId xmlns:a16="http://schemas.microsoft.com/office/drawing/2014/main" id="{33520E81-C660-32B9-86CC-934B48987185}"/>
              </a:ext>
            </a:extLst>
          </p:cNvPr>
          <p:cNvPicPr>
            <a:picLocks noChangeAspect="1"/>
          </p:cNvPicPr>
          <p:nvPr/>
        </p:nvPicPr>
        <p:blipFill>
          <a:blip r:embed="rId3"/>
          <a:stretch>
            <a:fillRect/>
          </a:stretch>
        </p:blipFill>
        <p:spPr>
          <a:xfrm>
            <a:off x="2309689" y="2087709"/>
            <a:ext cx="4524622" cy="1416896"/>
          </a:xfrm>
          <a:prstGeom prst="rect">
            <a:avLst/>
          </a:prstGeom>
        </p:spPr>
      </p:pic>
      <p:sp>
        <p:nvSpPr>
          <p:cNvPr id="48" name="Google Shape;1052;p45">
            <a:extLst>
              <a:ext uri="{FF2B5EF4-FFF2-40B4-BE49-F238E27FC236}">
                <a16:creationId xmlns:a16="http://schemas.microsoft.com/office/drawing/2014/main" id="{1BE8C42A-259A-3CF5-C5C5-0BB47C63EBC5}"/>
              </a:ext>
            </a:extLst>
          </p:cNvPr>
          <p:cNvSpPr txBox="1">
            <a:spLocks/>
          </p:cNvSpPr>
          <p:nvPr/>
        </p:nvSpPr>
        <p:spPr>
          <a:xfrm>
            <a:off x="1660360" y="3554514"/>
            <a:ext cx="6779035" cy="86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285750" indent="-285750" algn="l">
              <a:buFont typeface="Arial" panose="020B0604020202020204" pitchFamily="34" charset="0"/>
              <a:buChar char="•"/>
            </a:pPr>
            <a:r>
              <a:rPr lang="en-GB"/>
              <a:t>First Block of code groups the dataset by unique customer(through </a:t>
            </a:r>
            <a:r>
              <a:rPr lang="en-GB" err="1"/>
              <a:t>customer_id</a:t>
            </a:r>
            <a:r>
              <a:rPr lang="en-GB"/>
              <a:t>), and counts how many unique orders(through </a:t>
            </a:r>
            <a:r>
              <a:rPr lang="en-GB" err="1"/>
              <a:t>order_id</a:t>
            </a:r>
            <a:r>
              <a:rPr lang="en-GB"/>
              <a:t>) each customer has made.</a:t>
            </a:r>
          </a:p>
          <a:p>
            <a:pPr marL="285750" indent="-285750" algn="l">
              <a:buFont typeface="Arial" panose="020B0604020202020204" pitchFamily="34" charset="0"/>
              <a:buChar char="•"/>
            </a:pPr>
            <a:r>
              <a:rPr lang="en-GB"/>
              <a:t>Second Block Of Code creates the target variable column through the logic: if </a:t>
            </a:r>
            <a:r>
              <a:rPr lang="en-GB" err="1"/>
              <a:t>order_count</a:t>
            </a:r>
            <a:r>
              <a:rPr lang="en-GB"/>
              <a:t> &gt; 1, assign 1 in the </a:t>
            </a:r>
            <a:r>
              <a:rPr lang="en-GB" err="1"/>
              <a:t>repeat_buyer</a:t>
            </a:r>
            <a:r>
              <a:rPr lang="en-GB"/>
              <a:t> column for that customer, if not 0.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35"/>
          <p:cNvSpPr txBox="1">
            <a:spLocks noGrp="1"/>
          </p:cNvSpPr>
          <p:nvPr>
            <p:ph type="title"/>
          </p:nvPr>
        </p:nvSpPr>
        <p:spPr>
          <a:xfrm>
            <a:off x="1058325" y="2105655"/>
            <a:ext cx="3984000" cy="114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noProof="0"/>
              <a:t>Project Introduction</a:t>
            </a:r>
          </a:p>
        </p:txBody>
      </p:sp>
      <p:sp>
        <p:nvSpPr>
          <p:cNvPr id="633" name="Google Shape;633;p35"/>
          <p:cNvSpPr txBox="1">
            <a:spLocks noGrp="1"/>
          </p:cNvSpPr>
          <p:nvPr>
            <p:ph type="title" idx="2"/>
          </p:nvPr>
        </p:nvSpPr>
        <p:spPr>
          <a:xfrm>
            <a:off x="3818025" y="1110299"/>
            <a:ext cx="1224300" cy="8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noProof="0"/>
              <a:t>01</a:t>
            </a:r>
          </a:p>
        </p:txBody>
      </p:sp>
      <p:grpSp>
        <p:nvGrpSpPr>
          <p:cNvPr id="637" name="Google Shape;637;p35"/>
          <p:cNvGrpSpPr/>
          <p:nvPr/>
        </p:nvGrpSpPr>
        <p:grpSpPr>
          <a:xfrm>
            <a:off x="248257" y="3385830"/>
            <a:ext cx="608847" cy="545541"/>
            <a:chOff x="248257" y="3385830"/>
            <a:chExt cx="608847" cy="545541"/>
          </a:xfrm>
        </p:grpSpPr>
        <p:sp>
          <p:nvSpPr>
            <p:cNvPr id="638" name="Google Shape;638;p35"/>
            <p:cNvSpPr/>
            <p:nvPr/>
          </p:nvSpPr>
          <p:spPr>
            <a:xfrm rot="2515456">
              <a:off x="248257" y="3385830"/>
              <a:ext cx="608847" cy="545541"/>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39" name="Google Shape;639;p35"/>
            <p:cNvSpPr/>
            <p:nvPr/>
          </p:nvSpPr>
          <p:spPr>
            <a:xfrm rot="1928159">
              <a:off x="470029" y="3511940"/>
              <a:ext cx="219096" cy="293318"/>
            </a:xfrm>
            <a:custGeom>
              <a:avLst/>
              <a:gdLst/>
              <a:ahLst/>
              <a:cxnLst/>
              <a:rect l="l" t="t" r="r" b="b"/>
              <a:pathLst>
                <a:path w="1172" h="1569" extrusionOk="0">
                  <a:moveTo>
                    <a:pt x="481" y="1"/>
                  </a:moveTo>
                  <a:cubicBezTo>
                    <a:pt x="473" y="1"/>
                    <a:pt x="469" y="2"/>
                    <a:pt x="469" y="2"/>
                  </a:cubicBezTo>
                  <a:lnTo>
                    <a:pt x="469" y="250"/>
                  </a:lnTo>
                  <a:lnTo>
                    <a:pt x="161" y="660"/>
                  </a:lnTo>
                  <a:lnTo>
                    <a:pt x="0" y="660"/>
                  </a:lnTo>
                  <a:lnTo>
                    <a:pt x="0" y="1480"/>
                  </a:lnTo>
                  <a:lnTo>
                    <a:pt x="249" y="1480"/>
                  </a:lnTo>
                  <a:cubicBezTo>
                    <a:pt x="249" y="1480"/>
                    <a:pt x="835" y="1568"/>
                    <a:pt x="937" y="1568"/>
                  </a:cubicBezTo>
                  <a:lnTo>
                    <a:pt x="996" y="1568"/>
                  </a:lnTo>
                  <a:cubicBezTo>
                    <a:pt x="1098" y="1539"/>
                    <a:pt x="1172" y="1422"/>
                    <a:pt x="1172" y="1319"/>
                  </a:cubicBezTo>
                  <a:cubicBezTo>
                    <a:pt x="1172" y="1070"/>
                    <a:pt x="1157" y="660"/>
                    <a:pt x="1142" y="616"/>
                  </a:cubicBezTo>
                  <a:cubicBezTo>
                    <a:pt x="1098" y="587"/>
                    <a:pt x="645" y="587"/>
                    <a:pt x="645" y="587"/>
                  </a:cubicBezTo>
                  <a:cubicBezTo>
                    <a:pt x="645" y="587"/>
                    <a:pt x="643" y="597"/>
                    <a:pt x="641" y="597"/>
                  </a:cubicBezTo>
                  <a:cubicBezTo>
                    <a:pt x="638" y="597"/>
                    <a:pt x="635" y="558"/>
                    <a:pt x="645" y="324"/>
                  </a:cubicBezTo>
                  <a:cubicBezTo>
                    <a:pt x="682" y="23"/>
                    <a:pt x="526" y="1"/>
                    <a:pt x="4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685" name="Google Shape;685;p35"/>
          <p:cNvGrpSpPr/>
          <p:nvPr/>
        </p:nvGrpSpPr>
        <p:grpSpPr>
          <a:xfrm>
            <a:off x="7825375" y="2447285"/>
            <a:ext cx="785377" cy="2421157"/>
            <a:chOff x="7825375" y="2447285"/>
            <a:chExt cx="785377" cy="2421157"/>
          </a:xfrm>
        </p:grpSpPr>
        <p:sp>
          <p:nvSpPr>
            <p:cNvPr id="686" name="Google Shape;686;p35"/>
            <p:cNvSpPr/>
            <p:nvPr/>
          </p:nvSpPr>
          <p:spPr>
            <a:xfrm>
              <a:off x="7825375" y="2447285"/>
              <a:ext cx="785377" cy="1597032"/>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87" name="Google Shape;687;p35"/>
            <p:cNvSpPr/>
            <p:nvPr/>
          </p:nvSpPr>
          <p:spPr>
            <a:xfrm>
              <a:off x="8200084" y="3039275"/>
              <a:ext cx="7052" cy="1260986"/>
            </a:xfrm>
            <a:custGeom>
              <a:avLst/>
              <a:gdLst/>
              <a:ahLst/>
              <a:cxnLst/>
              <a:rect l="l" t="t" r="r" b="b"/>
              <a:pathLst>
                <a:path w="89" h="15914" extrusionOk="0">
                  <a:moveTo>
                    <a:pt x="30" y="0"/>
                  </a:moveTo>
                  <a:cubicBezTo>
                    <a:pt x="15" y="0"/>
                    <a:pt x="0" y="3543"/>
                    <a:pt x="0" y="7950"/>
                  </a:cubicBezTo>
                  <a:cubicBezTo>
                    <a:pt x="0" y="12342"/>
                    <a:pt x="15" y="15914"/>
                    <a:pt x="30" y="15914"/>
                  </a:cubicBezTo>
                  <a:cubicBezTo>
                    <a:pt x="74" y="15914"/>
                    <a:pt x="88" y="12342"/>
                    <a:pt x="74" y="7950"/>
                  </a:cubicBezTo>
                  <a:cubicBezTo>
                    <a:pt x="74" y="3558"/>
                    <a:pt x="59" y="0"/>
                    <a:pt x="3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88" name="Google Shape;688;p35"/>
            <p:cNvSpPr/>
            <p:nvPr/>
          </p:nvSpPr>
          <p:spPr>
            <a:xfrm>
              <a:off x="8196598" y="3199337"/>
              <a:ext cx="213538" cy="270358"/>
            </a:xfrm>
            <a:custGeom>
              <a:avLst/>
              <a:gdLst/>
              <a:ahLst/>
              <a:cxnLst/>
              <a:rect l="l" t="t" r="r" b="b"/>
              <a:pathLst>
                <a:path w="2695" h="3412" extrusionOk="0">
                  <a:moveTo>
                    <a:pt x="2694" y="1"/>
                  </a:moveTo>
                  <a:cubicBezTo>
                    <a:pt x="2694" y="1"/>
                    <a:pt x="2636" y="45"/>
                    <a:pt x="2548" y="103"/>
                  </a:cubicBezTo>
                  <a:cubicBezTo>
                    <a:pt x="2475" y="176"/>
                    <a:pt x="2372" y="293"/>
                    <a:pt x="2240" y="440"/>
                  </a:cubicBezTo>
                  <a:cubicBezTo>
                    <a:pt x="1977" y="733"/>
                    <a:pt x="1655" y="1172"/>
                    <a:pt x="1289" y="1655"/>
                  </a:cubicBezTo>
                  <a:cubicBezTo>
                    <a:pt x="981" y="2094"/>
                    <a:pt x="659" y="2475"/>
                    <a:pt x="366" y="2885"/>
                  </a:cubicBezTo>
                  <a:lnTo>
                    <a:pt x="103" y="3265"/>
                  </a:lnTo>
                  <a:cubicBezTo>
                    <a:pt x="44" y="3353"/>
                    <a:pt x="0" y="3412"/>
                    <a:pt x="0" y="3412"/>
                  </a:cubicBezTo>
                  <a:cubicBezTo>
                    <a:pt x="0" y="3412"/>
                    <a:pt x="44" y="3368"/>
                    <a:pt x="118" y="3280"/>
                  </a:cubicBezTo>
                  <a:cubicBezTo>
                    <a:pt x="205" y="3148"/>
                    <a:pt x="323" y="3046"/>
                    <a:pt x="410" y="2914"/>
                  </a:cubicBezTo>
                  <a:cubicBezTo>
                    <a:pt x="718" y="2533"/>
                    <a:pt x="1025" y="2123"/>
                    <a:pt x="1362" y="1714"/>
                  </a:cubicBezTo>
                  <a:cubicBezTo>
                    <a:pt x="1684" y="1274"/>
                    <a:pt x="2006" y="879"/>
                    <a:pt x="2299" y="484"/>
                  </a:cubicBezTo>
                  <a:cubicBezTo>
                    <a:pt x="2401" y="337"/>
                    <a:pt x="2518" y="206"/>
                    <a:pt x="2592" y="132"/>
                  </a:cubicBezTo>
                  <a:cubicBezTo>
                    <a:pt x="2665" y="59"/>
                    <a:pt x="2694" y="1"/>
                    <a:pt x="2694"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89" name="Google Shape;689;p35"/>
            <p:cNvSpPr/>
            <p:nvPr/>
          </p:nvSpPr>
          <p:spPr>
            <a:xfrm>
              <a:off x="8042324" y="3706304"/>
              <a:ext cx="160134" cy="187951"/>
            </a:xfrm>
            <a:custGeom>
              <a:avLst/>
              <a:gdLst/>
              <a:ahLst/>
              <a:cxnLst/>
              <a:rect l="l" t="t" r="r" b="b"/>
              <a:pathLst>
                <a:path w="2021" h="2372" extrusionOk="0">
                  <a:moveTo>
                    <a:pt x="0" y="0"/>
                  </a:moveTo>
                  <a:cubicBezTo>
                    <a:pt x="0" y="15"/>
                    <a:pt x="103" y="132"/>
                    <a:pt x="308" y="337"/>
                  </a:cubicBezTo>
                  <a:cubicBezTo>
                    <a:pt x="498" y="542"/>
                    <a:pt x="762" y="820"/>
                    <a:pt x="1054" y="1142"/>
                  </a:cubicBezTo>
                  <a:cubicBezTo>
                    <a:pt x="1347" y="1479"/>
                    <a:pt x="1596" y="1772"/>
                    <a:pt x="1786" y="1991"/>
                  </a:cubicBezTo>
                  <a:cubicBezTo>
                    <a:pt x="1874" y="2094"/>
                    <a:pt x="1933" y="2196"/>
                    <a:pt x="1962" y="2269"/>
                  </a:cubicBezTo>
                  <a:cubicBezTo>
                    <a:pt x="1991" y="2328"/>
                    <a:pt x="2006" y="2372"/>
                    <a:pt x="2006" y="2372"/>
                  </a:cubicBezTo>
                  <a:cubicBezTo>
                    <a:pt x="2021" y="2372"/>
                    <a:pt x="2021" y="2167"/>
                    <a:pt x="1830" y="1933"/>
                  </a:cubicBezTo>
                  <a:cubicBezTo>
                    <a:pt x="1640" y="1698"/>
                    <a:pt x="1406" y="1406"/>
                    <a:pt x="1113" y="1069"/>
                  </a:cubicBezTo>
                  <a:cubicBezTo>
                    <a:pt x="820" y="761"/>
                    <a:pt x="542" y="483"/>
                    <a:pt x="337" y="293"/>
                  </a:cubicBezTo>
                  <a:cubicBezTo>
                    <a:pt x="132" y="103"/>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90" name="Google Shape;690;p35"/>
            <p:cNvSpPr/>
            <p:nvPr/>
          </p:nvSpPr>
          <p:spPr>
            <a:xfrm>
              <a:off x="7993008" y="4381211"/>
              <a:ext cx="464000" cy="487231"/>
            </a:xfrm>
            <a:custGeom>
              <a:avLst/>
              <a:gdLst/>
              <a:ahLst/>
              <a:cxnLst/>
              <a:rect l="l" t="t" r="r" b="b"/>
              <a:pathLst>
                <a:path w="5856" h="6149" extrusionOk="0">
                  <a:moveTo>
                    <a:pt x="5856" y="0"/>
                  </a:moveTo>
                  <a:lnTo>
                    <a:pt x="0" y="908"/>
                  </a:lnTo>
                  <a:cubicBezTo>
                    <a:pt x="44" y="908"/>
                    <a:pt x="732" y="6149"/>
                    <a:pt x="732" y="6149"/>
                  </a:cubicBezTo>
                  <a:lnTo>
                    <a:pt x="4670" y="6149"/>
                  </a:lnTo>
                  <a:lnTo>
                    <a:pt x="5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91" name="Google Shape;691;p35"/>
            <p:cNvSpPr/>
            <p:nvPr/>
          </p:nvSpPr>
          <p:spPr>
            <a:xfrm>
              <a:off x="7938493" y="4310451"/>
              <a:ext cx="581189" cy="142707"/>
            </a:xfrm>
            <a:custGeom>
              <a:avLst/>
              <a:gdLst/>
              <a:ahLst/>
              <a:cxnLst/>
              <a:rect l="l" t="t" r="r" b="b"/>
              <a:pathLst>
                <a:path w="7335" h="1801" extrusionOk="0">
                  <a:moveTo>
                    <a:pt x="7334" y="0"/>
                  </a:moveTo>
                  <a:lnTo>
                    <a:pt x="0" y="600"/>
                  </a:lnTo>
                  <a:lnTo>
                    <a:pt x="0" y="1801"/>
                  </a:lnTo>
                  <a:lnTo>
                    <a:pt x="7334" y="1801"/>
                  </a:lnTo>
                  <a:lnTo>
                    <a:pt x="7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92" name="Google Shape;692;p35"/>
            <p:cNvSpPr/>
            <p:nvPr/>
          </p:nvSpPr>
          <p:spPr>
            <a:xfrm>
              <a:off x="7993008" y="4453080"/>
              <a:ext cx="450134" cy="72027"/>
            </a:xfrm>
            <a:custGeom>
              <a:avLst/>
              <a:gdLst/>
              <a:ahLst/>
              <a:cxnLst/>
              <a:rect l="l" t="t" r="r" b="b"/>
              <a:pathLst>
                <a:path w="5681" h="909" extrusionOk="0">
                  <a:moveTo>
                    <a:pt x="0" y="1"/>
                  </a:moveTo>
                  <a:lnTo>
                    <a:pt x="88" y="543"/>
                  </a:lnTo>
                  <a:lnTo>
                    <a:pt x="5490" y="909"/>
                  </a:lnTo>
                  <a:lnTo>
                    <a:pt x="56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2" name="Google Shape;1975;p59">
            <a:extLst>
              <a:ext uri="{FF2B5EF4-FFF2-40B4-BE49-F238E27FC236}">
                <a16:creationId xmlns:a16="http://schemas.microsoft.com/office/drawing/2014/main" id="{A3A4EA6B-AFBD-5220-AEB8-BD6CF56E5A18}"/>
              </a:ext>
            </a:extLst>
          </p:cNvPr>
          <p:cNvGrpSpPr/>
          <p:nvPr/>
        </p:nvGrpSpPr>
        <p:grpSpPr>
          <a:xfrm>
            <a:off x="5564910" y="730330"/>
            <a:ext cx="1896023" cy="2928269"/>
            <a:chOff x="953750" y="1200825"/>
            <a:chExt cx="824477" cy="1401660"/>
          </a:xfrm>
        </p:grpSpPr>
        <p:sp>
          <p:nvSpPr>
            <p:cNvPr id="3" name="Google Shape;1976;p59">
              <a:extLst>
                <a:ext uri="{FF2B5EF4-FFF2-40B4-BE49-F238E27FC236}">
                  <a16:creationId xmlns:a16="http://schemas.microsoft.com/office/drawing/2014/main" id="{D8822007-67FC-FCB7-E328-8182730DA148}"/>
                </a:ext>
              </a:extLst>
            </p:cNvPr>
            <p:cNvSpPr/>
            <p:nvPr/>
          </p:nvSpPr>
          <p:spPr>
            <a:xfrm>
              <a:off x="1134542" y="1245799"/>
              <a:ext cx="137056" cy="172164"/>
            </a:xfrm>
            <a:custGeom>
              <a:avLst/>
              <a:gdLst/>
              <a:ahLst/>
              <a:cxnLst/>
              <a:rect l="l" t="t" r="r" b="b"/>
              <a:pathLst>
                <a:path w="3209" h="4031" extrusionOk="0">
                  <a:moveTo>
                    <a:pt x="2295" y="1"/>
                  </a:moveTo>
                  <a:cubicBezTo>
                    <a:pt x="2119" y="1"/>
                    <a:pt x="1940" y="45"/>
                    <a:pt x="1778" y="122"/>
                  </a:cubicBezTo>
                  <a:cubicBezTo>
                    <a:pt x="1503" y="267"/>
                    <a:pt x="1301" y="570"/>
                    <a:pt x="1243" y="902"/>
                  </a:cubicBezTo>
                  <a:cubicBezTo>
                    <a:pt x="1200" y="1148"/>
                    <a:pt x="1258" y="1394"/>
                    <a:pt x="1316" y="1654"/>
                  </a:cubicBezTo>
                  <a:cubicBezTo>
                    <a:pt x="1359" y="1914"/>
                    <a:pt x="1388" y="2174"/>
                    <a:pt x="1301" y="2419"/>
                  </a:cubicBezTo>
                  <a:cubicBezTo>
                    <a:pt x="1223" y="2628"/>
                    <a:pt x="1003" y="2801"/>
                    <a:pt x="781" y="2801"/>
                  </a:cubicBezTo>
                  <a:cubicBezTo>
                    <a:pt x="757" y="2801"/>
                    <a:pt x="733" y="2799"/>
                    <a:pt x="709" y="2795"/>
                  </a:cubicBezTo>
                  <a:cubicBezTo>
                    <a:pt x="607" y="2761"/>
                    <a:pt x="505" y="2709"/>
                    <a:pt x="403" y="2709"/>
                  </a:cubicBezTo>
                  <a:cubicBezTo>
                    <a:pt x="375" y="2709"/>
                    <a:pt x="347" y="2713"/>
                    <a:pt x="319" y="2723"/>
                  </a:cubicBezTo>
                  <a:cubicBezTo>
                    <a:pt x="160" y="2795"/>
                    <a:pt x="203" y="3070"/>
                    <a:pt x="362" y="3156"/>
                  </a:cubicBezTo>
                  <a:cubicBezTo>
                    <a:pt x="408" y="3181"/>
                    <a:pt x="458" y="3194"/>
                    <a:pt x="509" y="3200"/>
                  </a:cubicBezTo>
                  <a:lnTo>
                    <a:pt x="509" y="3200"/>
                  </a:lnTo>
                  <a:cubicBezTo>
                    <a:pt x="341" y="3220"/>
                    <a:pt x="173" y="3241"/>
                    <a:pt x="1" y="3257"/>
                  </a:cubicBezTo>
                  <a:cubicBezTo>
                    <a:pt x="198" y="3479"/>
                    <a:pt x="489" y="3617"/>
                    <a:pt x="795" y="3617"/>
                  </a:cubicBezTo>
                  <a:cubicBezTo>
                    <a:pt x="848" y="3617"/>
                    <a:pt x="901" y="3613"/>
                    <a:pt x="954" y="3604"/>
                  </a:cubicBezTo>
                  <a:lnTo>
                    <a:pt x="954" y="3604"/>
                  </a:lnTo>
                  <a:cubicBezTo>
                    <a:pt x="752" y="3648"/>
                    <a:pt x="579" y="3691"/>
                    <a:pt x="376" y="3734"/>
                  </a:cubicBezTo>
                  <a:cubicBezTo>
                    <a:pt x="627" y="3936"/>
                    <a:pt x="949" y="4031"/>
                    <a:pt x="1274" y="4031"/>
                  </a:cubicBezTo>
                  <a:cubicBezTo>
                    <a:pt x="1624" y="4031"/>
                    <a:pt x="1978" y="3922"/>
                    <a:pt x="2255" y="3720"/>
                  </a:cubicBezTo>
                  <a:cubicBezTo>
                    <a:pt x="2804" y="3330"/>
                    <a:pt x="3107" y="2651"/>
                    <a:pt x="3165" y="1972"/>
                  </a:cubicBezTo>
                  <a:cubicBezTo>
                    <a:pt x="3208" y="1307"/>
                    <a:pt x="3035" y="642"/>
                    <a:pt x="2760" y="21"/>
                  </a:cubicBezTo>
                  <a:lnTo>
                    <a:pt x="2731" y="108"/>
                  </a:lnTo>
                  <a:cubicBezTo>
                    <a:pt x="2597" y="34"/>
                    <a:pt x="2447" y="1"/>
                    <a:pt x="2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 name="Google Shape;1977;p59">
              <a:extLst>
                <a:ext uri="{FF2B5EF4-FFF2-40B4-BE49-F238E27FC236}">
                  <a16:creationId xmlns:a16="http://schemas.microsoft.com/office/drawing/2014/main" id="{738B8026-80EE-C436-F11A-562A43F7318A}"/>
                </a:ext>
              </a:extLst>
            </p:cNvPr>
            <p:cNvSpPr/>
            <p:nvPr/>
          </p:nvSpPr>
          <p:spPr>
            <a:xfrm>
              <a:off x="1566599" y="1574242"/>
              <a:ext cx="105494" cy="122364"/>
            </a:xfrm>
            <a:custGeom>
              <a:avLst/>
              <a:gdLst/>
              <a:ahLst/>
              <a:cxnLst/>
              <a:rect l="l" t="t" r="r" b="b"/>
              <a:pathLst>
                <a:path w="2470" h="2865" extrusionOk="0">
                  <a:moveTo>
                    <a:pt x="1216" y="1"/>
                  </a:moveTo>
                  <a:cubicBezTo>
                    <a:pt x="1076" y="1"/>
                    <a:pt x="71" y="870"/>
                    <a:pt x="71" y="870"/>
                  </a:cubicBezTo>
                  <a:cubicBezTo>
                    <a:pt x="71" y="870"/>
                    <a:pt x="0" y="2865"/>
                    <a:pt x="363" y="2865"/>
                  </a:cubicBezTo>
                  <a:cubicBezTo>
                    <a:pt x="367" y="2865"/>
                    <a:pt x="371" y="2865"/>
                    <a:pt x="374" y="2864"/>
                  </a:cubicBezTo>
                  <a:cubicBezTo>
                    <a:pt x="374" y="2864"/>
                    <a:pt x="1863" y="2460"/>
                    <a:pt x="1964" y="2315"/>
                  </a:cubicBezTo>
                  <a:cubicBezTo>
                    <a:pt x="2079" y="2171"/>
                    <a:pt x="1371" y="2142"/>
                    <a:pt x="1371" y="2142"/>
                  </a:cubicBezTo>
                  <a:cubicBezTo>
                    <a:pt x="1371" y="2142"/>
                    <a:pt x="2094" y="2098"/>
                    <a:pt x="2195" y="1954"/>
                  </a:cubicBezTo>
                  <a:cubicBezTo>
                    <a:pt x="2311" y="1809"/>
                    <a:pt x="1299" y="1708"/>
                    <a:pt x="1299" y="1708"/>
                  </a:cubicBezTo>
                  <a:lnTo>
                    <a:pt x="1299" y="1708"/>
                  </a:lnTo>
                  <a:cubicBezTo>
                    <a:pt x="1299" y="1708"/>
                    <a:pt x="1382" y="1712"/>
                    <a:pt x="1500" y="1712"/>
                  </a:cubicBezTo>
                  <a:cubicBezTo>
                    <a:pt x="1796" y="1712"/>
                    <a:pt x="2315" y="1690"/>
                    <a:pt x="2325" y="1535"/>
                  </a:cubicBezTo>
                  <a:cubicBezTo>
                    <a:pt x="2339" y="1304"/>
                    <a:pt x="1227" y="1188"/>
                    <a:pt x="1227" y="1188"/>
                  </a:cubicBezTo>
                  <a:lnTo>
                    <a:pt x="1227" y="1188"/>
                  </a:lnTo>
                  <a:cubicBezTo>
                    <a:pt x="1227" y="1188"/>
                    <a:pt x="1306" y="1191"/>
                    <a:pt x="1423" y="1191"/>
                  </a:cubicBezTo>
                  <a:cubicBezTo>
                    <a:pt x="1755" y="1191"/>
                    <a:pt x="2398" y="1167"/>
                    <a:pt x="2441" y="986"/>
                  </a:cubicBezTo>
                  <a:cubicBezTo>
                    <a:pt x="2470" y="755"/>
                    <a:pt x="938" y="726"/>
                    <a:pt x="938" y="726"/>
                  </a:cubicBezTo>
                  <a:cubicBezTo>
                    <a:pt x="1299" y="451"/>
                    <a:pt x="1314" y="47"/>
                    <a:pt x="1227" y="3"/>
                  </a:cubicBezTo>
                  <a:cubicBezTo>
                    <a:pt x="1224" y="1"/>
                    <a:pt x="1221" y="1"/>
                    <a:pt x="1216" y="1"/>
                  </a:cubicBezTo>
                  <a:close/>
                </a:path>
              </a:pathLst>
            </a:custGeom>
            <a:solidFill>
              <a:srgbClr val="BA6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 name="Google Shape;1978;p59">
              <a:extLst>
                <a:ext uri="{FF2B5EF4-FFF2-40B4-BE49-F238E27FC236}">
                  <a16:creationId xmlns:a16="http://schemas.microsoft.com/office/drawing/2014/main" id="{7D5F1883-82DB-5332-7CC6-FF4DA4138D2F}"/>
                </a:ext>
              </a:extLst>
            </p:cNvPr>
            <p:cNvSpPr/>
            <p:nvPr/>
          </p:nvSpPr>
          <p:spPr>
            <a:xfrm>
              <a:off x="1281594" y="1390459"/>
              <a:ext cx="301020" cy="321863"/>
            </a:xfrm>
            <a:custGeom>
              <a:avLst/>
              <a:gdLst/>
              <a:ahLst/>
              <a:cxnLst/>
              <a:rect l="l" t="t" r="r" b="b"/>
              <a:pathLst>
                <a:path w="7048" h="7536" extrusionOk="0">
                  <a:moveTo>
                    <a:pt x="1109" y="1"/>
                  </a:moveTo>
                  <a:cubicBezTo>
                    <a:pt x="1109" y="1"/>
                    <a:pt x="358" y="1807"/>
                    <a:pt x="170" y="4769"/>
                  </a:cubicBezTo>
                  <a:cubicBezTo>
                    <a:pt x="1" y="7230"/>
                    <a:pt x="1888" y="7535"/>
                    <a:pt x="2935" y="7535"/>
                  </a:cubicBezTo>
                  <a:cubicBezTo>
                    <a:pt x="3142" y="7535"/>
                    <a:pt x="3316" y="7523"/>
                    <a:pt x="3435" y="7514"/>
                  </a:cubicBezTo>
                  <a:cubicBezTo>
                    <a:pt x="4158" y="7456"/>
                    <a:pt x="7047" y="7196"/>
                    <a:pt x="7047" y="7196"/>
                  </a:cubicBezTo>
                  <a:lnTo>
                    <a:pt x="6744" y="5173"/>
                  </a:lnTo>
                  <a:cubicBezTo>
                    <a:pt x="6744" y="5173"/>
                    <a:pt x="5665" y="5271"/>
                    <a:pt x="4263" y="5271"/>
                  </a:cubicBezTo>
                  <a:cubicBezTo>
                    <a:pt x="3881" y="5271"/>
                    <a:pt x="3474" y="5264"/>
                    <a:pt x="3060" y="5245"/>
                  </a:cubicBezTo>
                  <a:cubicBezTo>
                    <a:pt x="2424" y="5202"/>
                    <a:pt x="2539" y="2674"/>
                    <a:pt x="2655" y="1243"/>
                  </a:cubicBezTo>
                  <a:cubicBezTo>
                    <a:pt x="2698" y="708"/>
                    <a:pt x="2337" y="217"/>
                    <a:pt x="1817" y="131"/>
                  </a:cubicBezTo>
                  <a:lnTo>
                    <a:pt x="11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 name="Google Shape;1979;p59">
              <a:extLst>
                <a:ext uri="{FF2B5EF4-FFF2-40B4-BE49-F238E27FC236}">
                  <a16:creationId xmlns:a16="http://schemas.microsoft.com/office/drawing/2014/main" id="{4275C339-6A4C-4300-28F3-239114C5392F}"/>
                </a:ext>
              </a:extLst>
            </p:cNvPr>
            <p:cNvSpPr/>
            <p:nvPr/>
          </p:nvSpPr>
          <p:spPr>
            <a:xfrm>
              <a:off x="1064797" y="1739147"/>
              <a:ext cx="350564" cy="850399"/>
            </a:xfrm>
            <a:custGeom>
              <a:avLst/>
              <a:gdLst/>
              <a:ahLst/>
              <a:cxnLst/>
              <a:rect l="l" t="t" r="r" b="b"/>
              <a:pathLst>
                <a:path w="8208" h="19911" extrusionOk="0">
                  <a:moveTo>
                    <a:pt x="2269" y="0"/>
                  </a:moveTo>
                  <a:lnTo>
                    <a:pt x="1" y="19910"/>
                  </a:lnTo>
                  <a:lnTo>
                    <a:pt x="2371" y="19910"/>
                  </a:lnTo>
                  <a:lnTo>
                    <a:pt x="4971" y="2254"/>
                  </a:lnTo>
                  <a:lnTo>
                    <a:pt x="3945" y="19910"/>
                  </a:lnTo>
                  <a:lnTo>
                    <a:pt x="6358" y="19910"/>
                  </a:lnTo>
                  <a:lnTo>
                    <a:pt x="8208" y="1098"/>
                  </a:lnTo>
                  <a:lnTo>
                    <a:pt x="2269" y="0"/>
                  </a:lnTo>
                  <a:close/>
                </a:path>
              </a:pathLst>
            </a:custGeom>
            <a:solidFill>
              <a:srgbClr val="BA6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7" name="Google Shape;1980;p59">
              <a:extLst>
                <a:ext uri="{FF2B5EF4-FFF2-40B4-BE49-F238E27FC236}">
                  <a16:creationId xmlns:a16="http://schemas.microsoft.com/office/drawing/2014/main" id="{8E84A45B-7752-1AC6-7336-4C21ED26368E}"/>
                </a:ext>
              </a:extLst>
            </p:cNvPr>
            <p:cNvSpPr/>
            <p:nvPr/>
          </p:nvSpPr>
          <p:spPr>
            <a:xfrm>
              <a:off x="1119722" y="1389477"/>
              <a:ext cx="303668" cy="426417"/>
            </a:xfrm>
            <a:custGeom>
              <a:avLst/>
              <a:gdLst/>
              <a:ahLst/>
              <a:cxnLst/>
              <a:rect l="l" t="t" r="r" b="b"/>
              <a:pathLst>
                <a:path w="7110" h="9984" extrusionOk="0">
                  <a:moveTo>
                    <a:pt x="3998" y="0"/>
                  </a:moveTo>
                  <a:cubicBezTo>
                    <a:pt x="3035" y="0"/>
                    <a:pt x="1876" y="94"/>
                    <a:pt x="1244" y="443"/>
                  </a:cubicBezTo>
                  <a:cubicBezTo>
                    <a:pt x="1244" y="443"/>
                    <a:pt x="189" y="905"/>
                    <a:pt x="1" y="1541"/>
                  </a:cubicBezTo>
                  <a:lnTo>
                    <a:pt x="2082" y="6034"/>
                  </a:lnTo>
                  <a:lnTo>
                    <a:pt x="507" y="9560"/>
                  </a:lnTo>
                  <a:cubicBezTo>
                    <a:pt x="507" y="9560"/>
                    <a:pt x="2761" y="9984"/>
                    <a:pt x="4717" y="9984"/>
                  </a:cubicBezTo>
                  <a:cubicBezTo>
                    <a:pt x="5695" y="9984"/>
                    <a:pt x="6599" y="9878"/>
                    <a:pt x="7110" y="9560"/>
                  </a:cubicBezTo>
                  <a:lnTo>
                    <a:pt x="5910" y="5789"/>
                  </a:lnTo>
                  <a:cubicBezTo>
                    <a:pt x="7037" y="3405"/>
                    <a:pt x="6199" y="110"/>
                    <a:pt x="5593" y="110"/>
                  </a:cubicBezTo>
                  <a:cubicBezTo>
                    <a:pt x="5549" y="110"/>
                    <a:pt x="5593" y="110"/>
                    <a:pt x="5549" y="96"/>
                  </a:cubicBezTo>
                  <a:cubicBezTo>
                    <a:pt x="5384" y="58"/>
                    <a:pt x="4751" y="0"/>
                    <a:pt x="39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8" name="Google Shape;1981;p59">
              <a:extLst>
                <a:ext uri="{FF2B5EF4-FFF2-40B4-BE49-F238E27FC236}">
                  <a16:creationId xmlns:a16="http://schemas.microsoft.com/office/drawing/2014/main" id="{4FA910CD-0A04-952E-0770-22C923B7FEEB}"/>
                </a:ext>
              </a:extLst>
            </p:cNvPr>
            <p:cNvSpPr/>
            <p:nvPr/>
          </p:nvSpPr>
          <p:spPr>
            <a:xfrm>
              <a:off x="1214154" y="1388751"/>
              <a:ext cx="98788" cy="196124"/>
            </a:xfrm>
            <a:custGeom>
              <a:avLst/>
              <a:gdLst/>
              <a:ahLst/>
              <a:cxnLst/>
              <a:rect l="l" t="t" r="r" b="b"/>
              <a:pathLst>
                <a:path w="2313" h="4592" extrusionOk="0">
                  <a:moveTo>
                    <a:pt x="1648" y="0"/>
                  </a:moveTo>
                  <a:cubicBezTo>
                    <a:pt x="1082" y="0"/>
                    <a:pt x="313" y="26"/>
                    <a:pt x="1" y="156"/>
                  </a:cubicBezTo>
                  <a:lnTo>
                    <a:pt x="2312" y="4592"/>
                  </a:lnTo>
                  <a:lnTo>
                    <a:pt x="2312" y="12"/>
                  </a:lnTo>
                  <a:cubicBezTo>
                    <a:pt x="2312" y="12"/>
                    <a:pt x="2026" y="0"/>
                    <a:pt x="1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9" name="Google Shape;1982;p59">
              <a:extLst>
                <a:ext uri="{FF2B5EF4-FFF2-40B4-BE49-F238E27FC236}">
                  <a16:creationId xmlns:a16="http://schemas.microsoft.com/office/drawing/2014/main" id="{A85703D4-7646-0F89-E524-BFE560474573}"/>
                </a:ext>
              </a:extLst>
            </p:cNvPr>
            <p:cNvSpPr/>
            <p:nvPr/>
          </p:nvSpPr>
          <p:spPr>
            <a:xfrm>
              <a:off x="1212916" y="1221369"/>
              <a:ext cx="158625" cy="200908"/>
            </a:xfrm>
            <a:custGeom>
              <a:avLst/>
              <a:gdLst/>
              <a:ahLst/>
              <a:cxnLst/>
              <a:rect l="l" t="t" r="r" b="b"/>
              <a:pathLst>
                <a:path w="3714" h="4704" extrusionOk="0">
                  <a:moveTo>
                    <a:pt x="1949" y="0"/>
                  </a:moveTo>
                  <a:cubicBezTo>
                    <a:pt x="1011" y="0"/>
                    <a:pt x="983" y="434"/>
                    <a:pt x="983" y="434"/>
                  </a:cubicBezTo>
                  <a:lnTo>
                    <a:pt x="983" y="1185"/>
                  </a:lnTo>
                  <a:cubicBezTo>
                    <a:pt x="983" y="1185"/>
                    <a:pt x="742" y="1007"/>
                    <a:pt x="510" y="1007"/>
                  </a:cubicBezTo>
                  <a:cubicBezTo>
                    <a:pt x="341" y="1007"/>
                    <a:pt x="177" y="1102"/>
                    <a:pt x="116" y="1431"/>
                  </a:cubicBezTo>
                  <a:cubicBezTo>
                    <a:pt x="1" y="2052"/>
                    <a:pt x="579" y="2153"/>
                    <a:pt x="579" y="2153"/>
                  </a:cubicBezTo>
                  <a:lnTo>
                    <a:pt x="434" y="3887"/>
                  </a:lnTo>
                  <a:cubicBezTo>
                    <a:pt x="420" y="4104"/>
                    <a:pt x="492" y="4335"/>
                    <a:pt x="651" y="4509"/>
                  </a:cubicBezTo>
                  <a:cubicBezTo>
                    <a:pt x="805" y="4651"/>
                    <a:pt x="976" y="4703"/>
                    <a:pt x="1145" y="4703"/>
                  </a:cubicBezTo>
                  <a:cubicBezTo>
                    <a:pt x="1406" y="4703"/>
                    <a:pt x="1661" y="4579"/>
                    <a:pt x="1836" y="4465"/>
                  </a:cubicBezTo>
                  <a:cubicBezTo>
                    <a:pt x="1980" y="4393"/>
                    <a:pt x="2052" y="4248"/>
                    <a:pt x="2052" y="4090"/>
                  </a:cubicBezTo>
                  <a:lnTo>
                    <a:pt x="2052" y="3613"/>
                  </a:lnTo>
                  <a:lnTo>
                    <a:pt x="2674" y="3613"/>
                  </a:lnTo>
                  <a:cubicBezTo>
                    <a:pt x="3714" y="3569"/>
                    <a:pt x="3526" y="290"/>
                    <a:pt x="3526" y="290"/>
                  </a:cubicBezTo>
                  <a:cubicBezTo>
                    <a:pt x="3512" y="29"/>
                    <a:pt x="2948" y="29"/>
                    <a:pt x="2948" y="29"/>
                  </a:cubicBezTo>
                  <a:lnTo>
                    <a:pt x="1995" y="1"/>
                  </a:lnTo>
                  <a:cubicBezTo>
                    <a:pt x="1979" y="0"/>
                    <a:pt x="1964" y="0"/>
                    <a:pt x="1949" y="0"/>
                  </a:cubicBezTo>
                  <a:close/>
                </a:path>
              </a:pathLst>
            </a:custGeom>
            <a:solidFill>
              <a:srgbClr val="BA6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 name="Google Shape;1983;p59">
              <a:extLst>
                <a:ext uri="{FF2B5EF4-FFF2-40B4-BE49-F238E27FC236}">
                  <a16:creationId xmlns:a16="http://schemas.microsoft.com/office/drawing/2014/main" id="{E51B089B-787C-C08C-42D1-A828C4303E37}"/>
                </a:ext>
              </a:extLst>
            </p:cNvPr>
            <p:cNvSpPr/>
            <p:nvPr/>
          </p:nvSpPr>
          <p:spPr>
            <a:xfrm>
              <a:off x="1330155" y="1286160"/>
              <a:ext cx="8072" cy="41386"/>
            </a:xfrm>
            <a:custGeom>
              <a:avLst/>
              <a:gdLst/>
              <a:ahLst/>
              <a:cxnLst/>
              <a:rect l="l" t="t" r="r" b="b"/>
              <a:pathLst>
                <a:path w="189" h="969" extrusionOk="0">
                  <a:moveTo>
                    <a:pt x="145" y="1"/>
                  </a:moveTo>
                  <a:cubicBezTo>
                    <a:pt x="131" y="1"/>
                    <a:pt x="117" y="261"/>
                    <a:pt x="131" y="535"/>
                  </a:cubicBezTo>
                  <a:cubicBezTo>
                    <a:pt x="131" y="680"/>
                    <a:pt x="145" y="824"/>
                    <a:pt x="117" y="896"/>
                  </a:cubicBezTo>
                  <a:cubicBezTo>
                    <a:pt x="102" y="925"/>
                    <a:pt x="59" y="940"/>
                    <a:pt x="44" y="940"/>
                  </a:cubicBezTo>
                  <a:lnTo>
                    <a:pt x="1" y="940"/>
                  </a:lnTo>
                  <a:cubicBezTo>
                    <a:pt x="1" y="940"/>
                    <a:pt x="1" y="969"/>
                    <a:pt x="44" y="969"/>
                  </a:cubicBezTo>
                  <a:cubicBezTo>
                    <a:pt x="73" y="969"/>
                    <a:pt x="117" y="969"/>
                    <a:pt x="145" y="911"/>
                  </a:cubicBezTo>
                  <a:cubicBezTo>
                    <a:pt x="189" y="853"/>
                    <a:pt x="189" y="795"/>
                    <a:pt x="189" y="723"/>
                  </a:cubicBezTo>
                  <a:lnTo>
                    <a:pt x="189" y="535"/>
                  </a:lnTo>
                  <a:cubicBezTo>
                    <a:pt x="189" y="246"/>
                    <a:pt x="174" y="1"/>
                    <a:pt x="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 name="Google Shape;1984;p59">
              <a:extLst>
                <a:ext uri="{FF2B5EF4-FFF2-40B4-BE49-F238E27FC236}">
                  <a16:creationId xmlns:a16="http://schemas.microsoft.com/office/drawing/2014/main" id="{63EAEB8D-987C-7D58-3D61-4995B3CB490E}"/>
                </a:ext>
              </a:extLst>
            </p:cNvPr>
            <p:cNvSpPr/>
            <p:nvPr/>
          </p:nvSpPr>
          <p:spPr>
            <a:xfrm>
              <a:off x="1304871" y="1288040"/>
              <a:ext cx="3118" cy="9909"/>
            </a:xfrm>
            <a:custGeom>
              <a:avLst/>
              <a:gdLst/>
              <a:ahLst/>
              <a:cxnLst/>
              <a:rect l="l" t="t" r="r" b="b"/>
              <a:pathLst>
                <a:path w="73" h="232" extrusionOk="0">
                  <a:moveTo>
                    <a:pt x="44" y="0"/>
                  </a:moveTo>
                  <a:cubicBezTo>
                    <a:pt x="15" y="0"/>
                    <a:pt x="15" y="58"/>
                    <a:pt x="1" y="130"/>
                  </a:cubicBezTo>
                  <a:cubicBezTo>
                    <a:pt x="1" y="173"/>
                    <a:pt x="15" y="231"/>
                    <a:pt x="44" y="231"/>
                  </a:cubicBezTo>
                  <a:cubicBezTo>
                    <a:pt x="73" y="231"/>
                    <a:pt x="73" y="173"/>
                    <a:pt x="73" y="101"/>
                  </a:cubicBezTo>
                  <a:cubicBezTo>
                    <a:pt x="73" y="58"/>
                    <a:pt x="58"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2" name="Google Shape;1985;p59">
              <a:extLst>
                <a:ext uri="{FF2B5EF4-FFF2-40B4-BE49-F238E27FC236}">
                  <a16:creationId xmlns:a16="http://schemas.microsoft.com/office/drawing/2014/main" id="{30F33C6B-7B50-632F-0456-E105E06754F1}"/>
                </a:ext>
              </a:extLst>
            </p:cNvPr>
            <p:cNvSpPr/>
            <p:nvPr/>
          </p:nvSpPr>
          <p:spPr>
            <a:xfrm>
              <a:off x="1350528" y="1287399"/>
              <a:ext cx="3118" cy="9909"/>
            </a:xfrm>
            <a:custGeom>
              <a:avLst/>
              <a:gdLst/>
              <a:ahLst/>
              <a:cxnLst/>
              <a:rect l="l" t="t" r="r" b="b"/>
              <a:pathLst>
                <a:path w="73" h="232" extrusionOk="0">
                  <a:moveTo>
                    <a:pt x="30" y="1"/>
                  </a:moveTo>
                  <a:cubicBezTo>
                    <a:pt x="15" y="1"/>
                    <a:pt x="1" y="44"/>
                    <a:pt x="1" y="116"/>
                  </a:cubicBezTo>
                  <a:cubicBezTo>
                    <a:pt x="1" y="174"/>
                    <a:pt x="15" y="232"/>
                    <a:pt x="30" y="232"/>
                  </a:cubicBezTo>
                  <a:cubicBezTo>
                    <a:pt x="73" y="232"/>
                    <a:pt x="73" y="174"/>
                    <a:pt x="73" y="102"/>
                  </a:cubicBezTo>
                  <a:cubicBezTo>
                    <a:pt x="73" y="44"/>
                    <a:pt x="59"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3" name="Google Shape;1986;p59">
              <a:extLst>
                <a:ext uri="{FF2B5EF4-FFF2-40B4-BE49-F238E27FC236}">
                  <a16:creationId xmlns:a16="http://schemas.microsoft.com/office/drawing/2014/main" id="{2E3C8915-E37B-3655-68D7-5EFBD6CC9C2C}"/>
                </a:ext>
              </a:extLst>
            </p:cNvPr>
            <p:cNvSpPr/>
            <p:nvPr/>
          </p:nvSpPr>
          <p:spPr>
            <a:xfrm>
              <a:off x="1276469" y="1359622"/>
              <a:ext cx="24729" cy="43820"/>
            </a:xfrm>
            <a:custGeom>
              <a:avLst/>
              <a:gdLst/>
              <a:ahLst/>
              <a:cxnLst/>
              <a:rect l="l" t="t" r="r" b="b"/>
              <a:pathLst>
                <a:path w="579" h="1026" extrusionOk="0">
                  <a:moveTo>
                    <a:pt x="1" y="0"/>
                  </a:moveTo>
                  <a:cubicBezTo>
                    <a:pt x="1" y="173"/>
                    <a:pt x="1" y="361"/>
                    <a:pt x="30" y="535"/>
                  </a:cubicBezTo>
                  <a:cubicBezTo>
                    <a:pt x="88" y="723"/>
                    <a:pt x="203" y="867"/>
                    <a:pt x="362" y="954"/>
                  </a:cubicBezTo>
                  <a:cubicBezTo>
                    <a:pt x="420" y="997"/>
                    <a:pt x="507" y="1026"/>
                    <a:pt x="507" y="1026"/>
                  </a:cubicBezTo>
                  <a:cubicBezTo>
                    <a:pt x="507" y="1011"/>
                    <a:pt x="535" y="896"/>
                    <a:pt x="535" y="881"/>
                  </a:cubicBezTo>
                  <a:cubicBezTo>
                    <a:pt x="579" y="708"/>
                    <a:pt x="579" y="578"/>
                    <a:pt x="535" y="361"/>
                  </a:cubicBezTo>
                  <a:cubicBezTo>
                    <a:pt x="319" y="303"/>
                    <a:pt x="145" y="173"/>
                    <a:pt x="1" y="0"/>
                  </a:cubicBez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4" name="Google Shape;1987;p59">
              <a:extLst>
                <a:ext uri="{FF2B5EF4-FFF2-40B4-BE49-F238E27FC236}">
                  <a16:creationId xmlns:a16="http://schemas.microsoft.com/office/drawing/2014/main" id="{BEAA4F27-4205-DC5C-6946-4D81B431C673}"/>
                </a:ext>
              </a:extLst>
            </p:cNvPr>
            <p:cNvSpPr/>
            <p:nvPr/>
          </p:nvSpPr>
          <p:spPr>
            <a:xfrm>
              <a:off x="1231452" y="1276294"/>
              <a:ext cx="19775" cy="27804"/>
            </a:xfrm>
            <a:custGeom>
              <a:avLst/>
              <a:gdLst/>
              <a:ahLst/>
              <a:cxnLst/>
              <a:rect l="l" t="t" r="r" b="b"/>
              <a:pathLst>
                <a:path w="463" h="651" extrusionOk="0">
                  <a:moveTo>
                    <a:pt x="43" y="0"/>
                  </a:moveTo>
                  <a:cubicBezTo>
                    <a:pt x="43" y="15"/>
                    <a:pt x="72" y="44"/>
                    <a:pt x="145" y="73"/>
                  </a:cubicBezTo>
                  <a:cubicBezTo>
                    <a:pt x="180" y="99"/>
                    <a:pt x="226" y="142"/>
                    <a:pt x="270" y="194"/>
                  </a:cubicBezTo>
                  <a:lnTo>
                    <a:pt x="270" y="194"/>
                  </a:lnTo>
                  <a:cubicBezTo>
                    <a:pt x="262" y="192"/>
                    <a:pt x="254" y="190"/>
                    <a:pt x="246" y="188"/>
                  </a:cubicBezTo>
                  <a:cubicBezTo>
                    <a:pt x="220" y="175"/>
                    <a:pt x="194" y="168"/>
                    <a:pt x="170" y="168"/>
                  </a:cubicBezTo>
                  <a:cubicBezTo>
                    <a:pt x="142" y="168"/>
                    <a:pt x="117" y="179"/>
                    <a:pt x="101" y="203"/>
                  </a:cubicBezTo>
                  <a:cubicBezTo>
                    <a:pt x="58" y="217"/>
                    <a:pt x="43" y="275"/>
                    <a:pt x="29" y="304"/>
                  </a:cubicBezTo>
                  <a:cubicBezTo>
                    <a:pt x="0" y="405"/>
                    <a:pt x="29" y="477"/>
                    <a:pt x="58" y="521"/>
                  </a:cubicBezTo>
                  <a:cubicBezTo>
                    <a:pt x="130" y="636"/>
                    <a:pt x="202" y="651"/>
                    <a:pt x="202" y="651"/>
                  </a:cubicBezTo>
                  <a:cubicBezTo>
                    <a:pt x="202" y="636"/>
                    <a:pt x="145" y="593"/>
                    <a:pt x="101" y="492"/>
                  </a:cubicBezTo>
                  <a:cubicBezTo>
                    <a:pt x="72" y="448"/>
                    <a:pt x="58" y="376"/>
                    <a:pt x="72" y="318"/>
                  </a:cubicBezTo>
                  <a:cubicBezTo>
                    <a:pt x="98" y="280"/>
                    <a:pt x="136" y="229"/>
                    <a:pt x="195" y="229"/>
                  </a:cubicBezTo>
                  <a:cubicBezTo>
                    <a:pt x="202" y="229"/>
                    <a:pt x="209" y="230"/>
                    <a:pt x="217" y="232"/>
                  </a:cubicBezTo>
                  <a:cubicBezTo>
                    <a:pt x="260" y="246"/>
                    <a:pt x="318" y="275"/>
                    <a:pt x="347" y="304"/>
                  </a:cubicBezTo>
                  <a:lnTo>
                    <a:pt x="462" y="376"/>
                  </a:lnTo>
                  <a:lnTo>
                    <a:pt x="405" y="275"/>
                  </a:lnTo>
                  <a:cubicBezTo>
                    <a:pt x="347" y="145"/>
                    <a:pt x="246" y="73"/>
                    <a:pt x="174" y="44"/>
                  </a:cubicBezTo>
                  <a:cubicBezTo>
                    <a:pt x="101" y="0"/>
                    <a:pt x="43"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 name="Google Shape;1988;p59">
              <a:extLst>
                <a:ext uri="{FF2B5EF4-FFF2-40B4-BE49-F238E27FC236}">
                  <a16:creationId xmlns:a16="http://schemas.microsoft.com/office/drawing/2014/main" id="{2AAA7C31-7BB9-B17C-77AF-C78623DCE878}"/>
                </a:ext>
              </a:extLst>
            </p:cNvPr>
            <p:cNvSpPr/>
            <p:nvPr/>
          </p:nvSpPr>
          <p:spPr>
            <a:xfrm>
              <a:off x="1308587" y="1325027"/>
              <a:ext cx="24729" cy="19390"/>
            </a:xfrm>
            <a:custGeom>
              <a:avLst/>
              <a:gdLst/>
              <a:ahLst/>
              <a:cxnLst/>
              <a:rect l="l" t="t" r="r" b="b"/>
              <a:pathLst>
                <a:path w="579" h="454" extrusionOk="0">
                  <a:moveTo>
                    <a:pt x="44" y="1"/>
                  </a:moveTo>
                  <a:cubicBezTo>
                    <a:pt x="29" y="1"/>
                    <a:pt x="0" y="59"/>
                    <a:pt x="29" y="131"/>
                  </a:cubicBezTo>
                  <a:cubicBezTo>
                    <a:pt x="44" y="203"/>
                    <a:pt x="101" y="304"/>
                    <a:pt x="188" y="377"/>
                  </a:cubicBezTo>
                  <a:cubicBezTo>
                    <a:pt x="266" y="433"/>
                    <a:pt x="354" y="454"/>
                    <a:pt x="422" y="454"/>
                  </a:cubicBezTo>
                  <a:cubicBezTo>
                    <a:pt x="442" y="454"/>
                    <a:pt x="461" y="452"/>
                    <a:pt x="477" y="449"/>
                  </a:cubicBezTo>
                  <a:cubicBezTo>
                    <a:pt x="549" y="449"/>
                    <a:pt x="578" y="420"/>
                    <a:pt x="578" y="420"/>
                  </a:cubicBezTo>
                  <a:lnTo>
                    <a:pt x="463" y="420"/>
                  </a:lnTo>
                  <a:cubicBezTo>
                    <a:pt x="405" y="420"/>
                    <a:pt x="289" y="377"/>
                    <a:pt x="217" y="319"/>
                  </a:cubicBezTo>
                  <a:cubicBezTo>
                    <a:pt x="145" y="247"/>
                    <a:pt x="101" y="174"/>
                    <a:pt x="72" y="102"/>
                  </a:cubicBezTo>
                  <a:cubicBezTo>
                    <a:pt x="58" y="30"/>
                    <a:pt x="58"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6" name="Google Shape;1989;p59">
              <a:extLst>
                <a:ext uri="{FF2B5EF4-FFF2-40B4-BE49-F238E27FC236}">
                  <a16:creationId xmlns:a16="http://schemas.microsoft.com/office/drawing/2014/main" id="{36DB798D-3EB6-9FBA-82DC-49338C474F2B}"/>
                </a:ext>
              </a:extLst>
            </p:cNvPr>
            <p:cNvSpPr/>
            <p:nvPr/>
          </p:nvSpPr>
          <p:spPr>
            <a:xfrm>
              <a:off x="1303632" y="1322806"/>
              <a:ext cx="13027" cy="8457"/>
            </a:xfrm>
            <a:custGeom>
              <a:avLst/>
              <a:gdLst/>
              <a:ahLst/>
              <a:cxnLst/>
              <a:rect l="l" t="t" r="r" b="b"/>
              <a:pathLst>
                <a:path w="305" h="198" extrusionOk="0">
                  <a:moveTo>
                    <a:pt x="198" y="1"/>
                  </a:moveTo>
                  <a:cubicBezTo>
                    <a:pt x="169" y="1"/>
                    <a:pt x="138" y="11"/>
                    <a:pt x="102" y="38"/>
                  </a:cubicBezTo>
                  <a:cubicBezTo>
                    <a:pt x="44" y="67"/>
                    <a:pt x="30" y="111"/>
                    <a:pt x="15" y="140"/>
                  </a:cubicBezTo>
                  <a:cubicBezTo>
                    <a:pt x="1" y="183"/>
                    <a:pt x="15" y="197"/>
                    <a:pt x="15" y="197"/>
                  </a:cubicBezTo>
                  <a:cubicBezTo>
                    <a:pt x="30" y="197"/>
                    <a:pt x="58" y="125"/>
                    <a:pt x="145" y="82"/>
                  </a:cubicBezTo>
                  <a:cubicBezTo>
                    <a:pt x="232" y="53"/>
                    <a:pt x="304" y="53"/>
                    <a:pt x="304" y="38"/>
                  </a:cubicBezTo>
                  <a:cubicBezTo>
                    <a:pt x="304" y="38"/>
                    <a:pt x="290" y="10"/>
                    <a:pt x="246" y="10"/>
                  </a:cubicBezTo>
                  <a:cubicBezTo>
                    <a:pt x="230" y="4"/>
                    <a:pt x="215"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7" name="Google Shape;1990;p59">
              <a:extLst>
                <a:ext uri="{FF2B5EF4-FFF2-40B4-BE49-F238E27FC236}">
                  <a16:creationId xmlns:a16="http://schemas.microsoft.com/office/drawing/2014/main" id="{17403BE1-98F9-A57A-3C51-09500800AB46}"/>
                </a:ext>
              </a:extLst>
            </p:cNvPr>
            <p:cNvSpPr/>
            <p:nvPr/>
          </p:nvSpPr>
          <p:spPr>
            <a:xfrm>
              <a:off x="1112931" y="1681104"/>
              <a:ext cx="302430" cy="530159"/>
            </a:xfrm>
            <a:custGeom>
              <a:avLst/>
              <a:gdLst/>
              <a:ahLst/>
              <a:cxnLst/>
              <a:rect l="l" t="t" r="r" b="b"/>
              <a:pathLst>
                <a:path w="7081" h="12413" extrusionOk="0">
                  <a:moveTo>
                    <a:pt x="6387" y="1"/>
                  </a:moveTo>
                  <a:lnTo>
                    <a:pt x="651" y="2616"/>
                  </a:lnTo>
                  <a:cubicBezTo>
                    <a:pt x="651" y="2616"/>
                    <a:pt x="377" y="4234"/>
                    <a:pt x="377" y="8063"/>
                  </a:cubicBezTo>
                  <a:lnTo>
                    <a:pt x="1" y="11415"/>
                  </a:lnTo>
                  <a:lnTo>
                    <a:pt x="6098" y="12412"/>
                  </a:lnTo>
                  <a:lnTo>
                    <a:pt x="7081" y="2457"/>
                  </a:lnTo>
                  <a:cubicBezTo>
                    <a:pt x="7066" y="1778"/>
                    <a:pt x="6431" y="564"/>
                    <a:pt x="63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 name="Google Shape;1991;p59">
              <a:extLst>
                <a:ext uri="{FF2B5EF4-FFF2-40B4-BE49-F238E27FC236}">
                  <a16:creationId xmlns:a16="http://schemas.microsoft.com/office/drawing/2014/main" id="{C1B5880B-1E8D-A243-5922-A90CB9A77B48}"/>
                </a:ext>
              </a:extLst>
            </p:cNvPr>
            <p:cNvSpPr/>
            <p:nvPr/>
          </p:nvSpPr>
          <p:spPr>
            <a:xfrm>
              <a:off x="1140735" y="1784164"/>
              <a:ext cx="286371" cy="31990"/>
            </a:xfrm>
            <a:custGeom>
              <a:avLst/>
              <a:gdLst/>
              <a:ahLst/>
              <a:cxnLst/>
              <a:rect l="l" t="t" r="r" b="b"/>
              <a:pathLst>
                <a:path w="6705" h="749" extrusionOk="0">
                  <a:moveTo>
                    <a:pt x="4537" y="1"/>
                  </a:moveTo>
                  <a:lnTo>
                    <a:pt x="4508" y="15"/>
                  </a:lnTo>
                  <a:cubicBezTo>
                    <a:pt x="4248" y="261"/>
                    <a:pt x="3844" y="434"/>
                    <a:pt x="3425" y="535"/>
                  </a:cubicBezTo>
                  <a:cubicBezTo>
                    <a:pt x="3066" y="628"/>
                    <a:pt x="2699" y="656"/>
                    <a:pt x="2351" y="656"/>
                  </a:cubicBezTo>
                  <a:cubicBezTo>
                    <a:pt x="2265" y="656"/>
                    <a:pt x="2179" y="654"/>
                    <a:pt x="2095" y="651"/>
                  </a:cubicBezTo>
                  <a:cubicBezTo>
                    <a:pt x="1676" y="622"/>
                    <a:pt x="1301" y="550"/>
                    <a:pt x="997" y="478"/>
                  </a:cubicBezTo>
                  <a:cubicBezTo>
                    <a:pt x="679" y="405"/>
                    <a:pt x="434" y="362"/>
                    <a:pt x="275" y="304"/>
                  </a:cubicBezTo>
                  <a:cubicBezTo>
                    <a:pt x="202" y="290"/>
                    <a:pt x="130" y="261"/>
                    <a:pt x="72" y="246"/>
                  </a:cubicBezTo>
                  <a:cubicBezTo>
                    <a:pt x="15" y="232"/>
                    <a:pt x="0" y="232"/>
                    <a:pt x="0" y="232"/>
                  </a:cubicBezTo>
                  <a:lnTo>
                    <a:pt x="0" y="232"/>
                  </a:lnTo>
                  <a:cubicBezTo>
                    <a:pt x="0" y="246"/>
                    <a:pt x="29" y="246"/>
                    <a:pt x="72" y="261"/>
                  </a:cubicBezTo>
                  <a:cubicBezTo>
                    <a:pt x="130" y="290"/>
                    <a:pt x="202" y="319"/>
                    <a:pt x="275" y="333"/>
                  </a:cubicBezTo>
                  <a:cubicBezTo>
                    <a:pt x="434" y="391"/>
                    <a:pt x="679" y="478"/>
                    <a:pt x="997" y="550"/>
                  </a:cubicBezTo>
                  <a:cubicBezTo>
                    <a:pt x="1301" y="622"/>
                    <a:pt x="1676" y="723"/>
                    <a:pt x="2095" y="738"/>
                  </a:cubicBezTo>
                  <a:cubicBezTo>
                    <a:pt x="2194" y="745"/>
                    <a:pt x="2295" y="748"/>
                    <a:pt x="2399" y="748"/>
                  </a:cubicBezTo>
                  <a:cubicBezTo>
                    <a:pt x="2733" y="748"/>
                    <a:pt x="3089" y="710"/>
                    <a:pt x="3453" y="622"/>
                  </a:cubicBezTo>
                  <a:cubicBezTo>
                    <a:pt x="3852" y="523"/>
                    <a:pt x="4250" y="339"/>
                    <a:pt x="4538" y="85"/>
                  </a:cubicBezTo>
                  <a:lnTo>
                    <a:pt x="4538" y="85"/>
                  </a:lnTo>
                  <a:cubicBezTo>
                    <a:pt x="5116" y="324"/>
                    <a:pt x="5643" y="450"/>
                    <a:pt x="6036" y="450"/>
                  </a:cubicBezTo>
                  <a:cubicBezTo>
                    <a:pt x="6057" y="450"/>
                    <a:pt x="6077" y="449"/>
                    <a:pt x="6098" y="449"/>
                  </a:cubicBezTo>
                  <a:cubicBezTo>
                    <a:pt x="6300" y="449"/>
                    <a:pt x="6459" y="376"/>
                    <a:pt x="6560" y="319"/>
                  </a:cubicBezTo>
                  <a:cubicBezTo>
                    <a:pt x="6603" y="304"/>
                    <a:pt x="6647" y="290"/>
                    <a:pt x="6661" y="261"/>
                  </a:cubicBezTo>
                  <a:cubicBezTo>
                    <a:pt x="6675" y="261"/>
                    <a:pt x="6704" y="246"/>
                    <a:pt x="6704" y="246"/>
                  </a:cubicBezTo>
                  <a:lnTo>
                    <a:pt x="6704" y="246"/>
                  </a:lnTo>
                  <a:cubicBezTo>
                    <a:pt x="6704" y="246"/>
                    <a:pt x="6647" y="261"/>
                    <a:pt x="6560" y="290"/>
                  </a:cubicBezTo>
                  <a:cubicBezTo>
                    <a:pt x="6444" y="319"/>
                    <a:pt x="6300" y="376"/>
                    <a:pt x="6098" y="391"/>
                  </a:cubicBezTo>
                  <a:cubicBezTo>
                    <a:pt x="6080" y="392"/>
                    <a:pt x="6061" y="392"/>
                    <a:pt x="6043" y="392"/>
                  </a:cubicBezTo>
                  <a:cubicBezTo>
                    <a:pt x="5656" y="392"/>
                    <a:pt x="5117" y="249"/>
                    <a:pt x="45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9" name="Google Shape;1992;p59">
              <a:extLst>
                <a:ext uri="{FF2B5EF4-FFF2-40B4-BE49-F238E27FC236}">
                  <a16:creationId xmlns:a16="http://schemas.microsoft.com/office/drawing/2014/main" id="{51D2B271-BB5F-0A9B-57B9-4462F7C79505}"/>
                </a:ext>
              </a:extLst>
            </p:cNvPr>
            <p:cNvSpPr/>
            <p:nvPr/>
          </p:nvSpPr>
          <p:spPr>
            <a:xfrm>
              <a:off x="1312900" y="1578684"/>
              <a:ext cx="22252" cy="207400"/>
            </a:xfrm>
            <a:custGeom>
              <a:avLst/>
              <a:gdLst/>
              <a:ahLst/>
              <a:cxnLst/>
              <a:rect l="l" t="t" r="r" b="b"/>
              <a:pathLst>
                <a:path w="521" h="4856" extrusionOk="0">
                  <a:moveTo>
                    <a:pt x="0" y="0"/>
                  </a:moveTo>
                  <a:cubicBezTo>
                    <a:pt x="0" y="0"/>
                    <a:pt x="0" y="73"/>
                    <a:pt x="15" y="203"/>
                  </a:cubicBezTo>
                  <a:cubicBezTo>
                    <a:pt x="29" y="347"/>
                    <a:pt x="44" y="506"/>
                    <a:pt x="73" y="723"/>
                  </a:cubicBezTo>
                  <a:cubicBezTo>
                    <a:pt x="116" y="1171"/>
                    <a:pt x="188" y="1778"/>
                    <a:pt x="260" y="2442"/>
                  </a:cubicBezTo>
                  <a:cubicBezTo>
                    <a:pt x="333" y="3107"/>
                    <a:pt x="390" y="3728"/>
                    <a:pt x="434" y="4162"/>
                  </a:cubicBezTo>
                  <a:cubicBezTo>
                    <a:pt x="448" y="4378"/>
                    <a:pt x="463" y="4552"/>
                    <a:pt x="477" y="4682"/>
                  </a:cubicBezTo>
                  <a:cubicBezTo>
                    <a:pt x="477" y="4783"/>
                    <a:pt x="506" y="4855"/>
                    <a:pt x="506" y="4855"/>
                  </a:cubicBezTo>
                  <a:cubicBezTo>
                    <a:pt x="506" y="4855"/>
                    <a:pt x="506" y="4783"/>
                    <a:pt x="521" y="4653"/>
                  </a:cubicBezTo>
                  <a:cubicBezTo>
                    <a:pt x="506" y="4537"/>
                    <a:pt x="506" y="4349"/>
                    <a:pt x="477" y="4133"/>
                  </a:cubicBezTo>
                  <a:cubicBezTo>
                    <a:pt x="463" y="3699"/>
                    <a:pt x="405" y="3092"/>
                    <a:pt x="333" y="2428"/>
                  </a:cubicBezTo>
                  <a:cubicBezTo>
                    <a:pt x="260" y="1749"/>
                    <a:pt x="188" y="1142"/>
                    <a:pt x="116" y="708"/>
                  </a:cubicBezTo>
                  <a:cubicBezTo>
                    <a:pt x="87" y="477"/>
                    <a:pt x="44" y="304"/>
                    <a:pt x="29" y="188"/>
                  </a:cubicBezTo>
                  <a:cubicBezTo>
                    <a:pt x="15" y="73"/>
                    <a:pt x="0"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0" name="Google Shape;1993;p59">
              <a:extLst>
                <a:ext uri="{FF2B5EF4-FFF2-40B4-BE49-F238E27FC236}">
                  <a16:creationId xmlns:a16="http://schemas.microsoft.com/office/drawing/2014/main" id="{2B85288D-FA53-B137-CF9D-FB02597DE5FF}"/>
                </a:ext>
              </a:extLst>
            </p:cNvPr>
            <p:cNvSpPr/>
            <p:nvPr/>
          </p:nvSpPr>
          <p:spPr>
            <a:xfrm>
              <a:off x="1186991" y="1689774"/>
              <a:ext cx="61759" cy="65517"/>
            </a:xfrm>
            <a:custGeom>
              <a:avLst/>
              <a:gdLst/>
              <a:ahLst/>
              <a:cxnLst/>
              <a:rect l="l" t="t" r="r" b="b"/>
              <a:pathLst>
                <a:path w="1446" h="1534" extrusionOk="0">
                  <a:moveTo>
                    <a:pt x="88" y="0"/>
                  </a:moveTo>
                  <a:cubicBezTo>
                    <a:pt x="88" y="0"/>
                    <a:pt x="160" y="0"/>
                    <a:pt x="290" y="15"/>
                  </a:cubicBezTo>
                  <a:cubicBezTo>
                    <a:pt x="405" y="29"/>
                    <a:pt x="593" y="58"/>
                    <a:pt x="810" y="72"/>
                  </a:cubicBezTo>
                  <a:cubicBezTo>
                    <a:pt x="911" y="87"/>
                    <a:pt x="1041" y="87"/>
                    <a:pt x="1171" y="101"/>
                  </a:cubicBezTo>
                  <a:cubicBezTo>
                    <a:pt x="1243" y="101"/>
                    <a:pt x="1301" y="101"/>
                    <a:pt x="1330" y="159"/>
                  </a:cubicBezTo>
                  <a:cubicBezTo>
                    <a:pt x="1373" y="217"/>
                    <a:pt x="1373" y="289"/>
                    <a:pt x="1373" y="361"/>
                  </a:cubicBezTo>
                  <a:cubicBezTo>
                    <a:pt x="1373" y="506"/>
                    <a:pt x="1373" y="665"/>
                    <a:pt x="1330" y="809"/>
                  </a:cubicBezTo>
                  <a:cubicBezTo>
                    <a:pt x="1301" y="954"/>
                    <a:pt x="1229" y="1113"/>
                    <a:pt x="1113" y="1228"/>
                  </a:cubicBezTo>
                  <a:cubicBezTo>
                    <a:pt x="1012" y="1329"/>
                    <a:pt x="839" y="1416"/>
                    <a:pt x="694" y="1445"/>
                  </a:cubicBezTo>
                  <a:cubicBezTo>
                    <a:pt x="629" y="1458"/>
                    <a:pt x="562" y="1465"/>
                    <a:pt x="495" y="1465"/>
                  </a:cubicBezTo>
                  <a:cubicBezTo>
                    <a:pt x="413" y="1465"/>
                    <a:pt x="332" y="1454"/>
                    <a:pt x="261" y="1431"/>
                  </a:cubicBezTo>
                  <a:cubicBezTo>
                    <a:pt x="145" y="1358"/>
                    <a:pt x="88" y="1228"/>
                    <a:pt x="73" y="1098"/>
                  </a:cubicBezTo>
                  <a:cubicBezTo>
                    <a:pt x="30" y="968"/>
                    <a:pt x="59" y="853"/>
                    <a:pt x="59" y="737"/>
                  </a:cubicBezTo>
                  <a:cubicBezTo>
                    <a:pt x="73" y="506"/>
                    <a:pt x="102" y="347"/>
                    <a:pt x="131" y="217"/>
                  </a:cubicBezTo>
                  <a:cubicBezTo>
                    <a:pt x="145" y="101"/>
                    <a:pt x="160" y="29"/>
                    <a:pt x="160" y="29"/>
                  </a:cubicBezTo>
                  <a:lnTo>
                    <a:pt x="160" y="29"/>
                  </a:lnTo>
                  <a:cubicBezTo>
                    <a:pt x="160" y="29"/>
                    <a:pt x="131" y="87"/>
                    <a:pt x="102" y="231"/>
                  </a:cubicBezTo>
                  <a:cubicBezTo>
                    <a:pt x="73" y="361"/>
                    <a:pt x="30" y="549"/>
                    <a:pt x="15" y="766"/>
                  </a:cubicBezTo>
                  <a:cubicBezTo>
                    <a:pt x="1" y="867"/>
                    <a:pt x="1" y="997"/>
                    <a:pt x="15" y="1127"/>
                  </a:cubicBezTo>
                  <a:cubicBezTo>
                    <a:pt x="15" y="1243"/>
                    <a:pt x="88" y="1416"/>
                    <a:pt x="232" y="1488"/>
                  </a:cubicBezTo>
                  <a:cubicBezTo>
                    <a:pt x="299" y="1522"/>
                    <a:pt x="370" y="1534"/>
                    <a:pt x="442" y="1534"/>
                  </a:cubicBezTo>
                  <a:cubicBezTo>
                    <a:pt x="524" y="1534"/>
                    <a:pt x="609" y="1518"/>
                    <a:pt x="694" y="1503"/>
                  </a:cubicBezTo>
                  <a:cubicBezTo>
                    <a:pt x="868" y="1459"/>
                    <a:pt x="1027" y="1387"/>
                    <a:pt x="1157" y="1272"/>
                  </a:cubicBezTo>
                  <a:cubicBezTo>
                    <a:pt x="1301" y="1142"/>
                    <a:pt x="1345" y="983"/>
                    <a:pt x="1388" y="809"/>
                  </a:cubicBezTo>
                  <a:cubicBezTo>
                    <a:pt x="1417" y="650"/>
                    <a:pt x="1417" y="491"/>
                    <a:pt x="1417" y="347"/>
                  </a:cubicBezTo>
                  <a:cubicBezTo>
                    <a:pt x="1417" y="275"/>
                    <a:pt x="1446" y="188"/>
                    <a:pt x="1388" y="116"/>
                  </a:cubicBezTo>
                  <a:cubicBezTo>
                    <a:pt x="1345" y="87"/>
                    <a:pt x="1316" y="58"/>
                    <a:pt x="1272" y="58"/>
                  </a:cubicBezTo>
                  <a:cubicBezTo>
                    <a:pt x="1243" y="29"/>
                    <a:pt x="1200" y="29"/>
                    <a:pt x="1171" y="29"/>
                  </a:cubicBezTo>
                  <a:cubicBezTo>
                    <a:pt x="1041" y="29"/>
                    <a:pt x="911" y="15"/>
                    <a:pt x="810" y="15"/>
                  </a:cubicBezTo>
                  <a:cubicBezTo>
                    <a:pt x="593" y="15"/>
                    <a:pt x="434" y="0"/>
                    <a:pt x="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1" name="Google Shape;1994;p59">
              <a:extLst>
                <a:ext uri="{FF2B5EF4-FFF2-40B4-BE49-F238E27FC236}">
                  <a16:creationId xmlns:a16="http://schemas.microsoft.com/office/drawing/2014/main" id="{DDAF30E1-E43E-BAAB-DF9E-01291204F063}"/>
                </a:ext>
              </a:extLst>
            </p:cNvPr>
            <p:cNvSpPr/>
            <p:nvPr/>
          </p:nvSpPr>
          <p:spPr>
            <a:xfrm>
              <a:off x="1312900" y="1389221"/>
              <a:ext cx="30879" cy="198132"/>
            </a:xfrm>
            <a:custGeom>
              <a:avLst/>
              <a:gdLst/>
              <a:ahLst/>
              <a:cxnLst/>
              <a:rect l="l" t="t" r="r" b="b"/>
              <a:pathLst>
                <a:path w="723" h="4639" extrusionOk="0">
                  <a:moveTo>
                    <a:pt x="0" y="1"/>
                  </a:moveTo>
                  <a:lnTo>
                    <a:pt x="0" y="4639"/>
                  </a:lnTo>
                  <a:cubicBezTo>
                    <a:pt x="0" y="4639"/>
                    <a:pt x="723" y="1532"/>
                    <a:pt x="578" y="1128"/>
                  </a:cubicBezTo>
                  <a:cubicBezTo>
                    <a:pt x="405" y="752"/>
                    <a:pt x="0"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2" name="Google Shape;1995;p59">
              <a:extLst>
                <a:ext uri="{FF2B5EF4-FFF2-40B4-BE49-F238E27FC236}">
                  <a16:creationId xmlns:a16="http://schemas.microsoft.com/office/drawing/2014/main" id="{10F10A13-F369-09F1-35E5-823CC519F22B}"/>
                </a:ext>
              </a:extLst>
            </p:cNvPr>
            <p:cNvSpPr/>
            <p:nvPr/>
          </p:nvSpPr>
          <p:spPr>
            <a:xfrm>
              <a:off x="1196259" y="1395414"/>
              <a:ext cx="116684" cy="189462"/>
            </a:xfrm>
            <a:custGeom>
              <a:avLst/>
              <a:gdLst/>
              <a:ahLst/>
              <a:cxnLst/>
              <a:rect l="l" t="t" r="r" b="b"/>
              <a:pathLst>
                <a:path w="2732" h="4436" extrusionOk="0">
                  <a:moveTo>
                    <a:pt x="420" y="0"/>
                  </a:moveTo>
                  <a:cubicBezTo>
                    <a:pt x="318" y="15"/>
                    <a:pt x="1" y="1315"/>
                    <a:pt x="333" y="1705"/>
                  </a:cubicBezTo>
                  <a:cubicBezTo>
                    <a:pt x="723" y="2139"/>
                    <a:pt x="2731" y="4436"/>
                    <a:pt x="2731" y="4436"/>
                  </a:cubicBezTo>
                  <a:lnTo>
                    <a:pt x="4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3" name="Google Shape;1996;p59">
              <a:extLst>
                <a:ext uri="{FF2B5EF4-FFF2-40B4-BE49-F238E27FC236}">
                  <a16:creationId xmlns:a16="http://schemas.microsoft.com/office/drawing/2014/main" id="{4FF0AE18-8102-4DB1-375B-82DDC8404817}"/>
                </a:ext>
              </a:extLst>
            </p:cNvPr>
            <p:cNvSpPr/>
            <p:nvPr/>
          </p:nvSpPr>
          <p:spPr>
            <a:xfrm>
              <a:off x="1219109" y="1720056"/>
              <a:ext cx="137014" cy="104212"/>
            </a:xfrm>
            <a:custGeom>
              <a:avLst/>
              <a:gdLst/>
              <a:ahLst/>
              <a:cxnLst/>
              <a:rect l="l" t="t" r="r" b="b"/>
              <a:pathLst>
                <a:path w="3208" h="2440" extrusionOk="0">
                  <a:moveTo>
                    <a:pt x="2349" y="0"/>
                  </a:moveTo>
                  <a:cubicBezTo>
                    <a:pt x="2065" y="0"/>
                    <a:pt x="983" y="288"/>
                    <a:pt x="983" y="288"/>
                  </a:cubicBezTo>
                  <a:cubicBezTo>
                    <a:pt x="983" y="288"/>
                    <a:pt x="0" y="2109"/>
                    <a:pt x="419" y="2239"/>
                  </a:cubicBezTo>
                  <a:cubicBezTo>
                    <a:pt x="419" y="2239"/>
                    <a:pt x="1578" y="2439"/>
                    <a:pt x="1968" y="2439"/>
                  </a:cubicBezTo>
                  <a:cubicBezTo>
                    <a:pt x="2022" y="2439"/>
                    <a:pt x="2061" y="2435"/>
                    <a:pt x="2081" y="2427"/>
                  </a:cubicBezTo>
                  <a:cubicBezTo>
                    <a:pt x="2240" y="2354"/>
                    <a:pt x="1618" y="2022"/>
                    <a:pt x="1618" y="2022"/>
                  </a:cubicBezTo>
                  <a:lnTo>
                    <a:pt x="1618" y="2022"/>
                  </a:lnTo>
                  <a:cubicBezTo>
                    <a:pt x="1618" y="2022"/>
                    <a:pt x="2124" y="2209"/>
                    <a:pt x="2358" y="2209"/>
                  </a:cubicBezTo>
                  <a:cubicBezTo>
                    <a:pt x="2393" y="2209"/>
                    <a:pt x="2422" y="2205"/>
                    <a:pt x="2442" y="2195"/>
                  </a:cubicBezTo>
                  <a:cubicBezTo>
                    <a:pt x="2601" y="2123"/>
                    <a:pt x="1734" y="1589"/>
                    <a:pt x="1734" y="1588"/>
                  </a:cubicBezTo>
                  <a:lnTo>
                    <a:pt x="1734" y="1588"/>
                  </a:lnTo>
                  <a:cubicBezTo>
                    <a:pt x="1734" y="1589"/>
                    <a:pt x="2359" y="1921"/>
                    <a:pt x="2624" y="1921"/>
                  </a:cubicBezTo>
                  <a:cubicBezTo>
                    <a:pt x="2676" y="1921"/>
                    <a:pt x="2714" y="1908"/>
                    <a:pt x="2731" y="1877"/>
                  </a:cubicBezTo>
                  <a:cubicBezTo>
                    <a:pt x="2847" y="1675"/>
                    <a:pt x="1879" y="1083"/>
                    <a:pt x="1878" y="1083"/>
                  </a:cubicBezTo>
                  <a:lnTo>
                    <a:pt x="1878" y="1083"/>
                  </a:lnTo>
                  <a:cubicBezTo>
                    <a:pt x="1879" y="1083"/>
                    <a:pt x="2625" y="1456"/>
                    <a:pt x="2941" y="1456"/>
                  </a:cubicBezTo>
                  <a:cubicBezTo>
                    <a:pt x="2998" y="1456"/>
                    <a:pt x="3041" y="1444"/>
                    <a:pt x="3063" y="1415"/>
                  </a:cubicBezTo>
                  <a:cubicBezTo>
                    <a:pt x="3208" y="1242"/>
                    <a:pt x="1835" y="534"/>
                    <a:pt x="1835" y="534"/>
                  </a:cubicBezTo>
                  <a:cubicBezTo>
                    <a:pt x="2269" y="447"/>
                    <a:pt x="2456" y="100"/>
                    <a:pt x="2413" y="14"/>
                  </a:cubicBezTo>
                  <a:cubicBezTo>
                    <a:pt x="2405" y="4"/>
                    <a:pt x="2383" y="0"/>
                    <a:pt x="2349" y="0"/>
                  </a:cubicBezTo>
                  <a:close/>
                </a:path>
              </a:pathLst>
            </a:custGeom>
            <a:solidFill>
              <a:srgbClr val="BA6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4" name="Google Shape;1997;p59">
              <a:extLst>
                <a:ext uri="{FF2B5EF4-FFF2-40B4-BE49-F238E27FC236}">
                  <a16:creationId xmlns:a16="http://schemas.microsoft.com/office/drawing/2014/main" id="{DEDF883E-746E-BC9C-B5FD-977D2A2645B7}"/>
                </a:ext>
              </a:extLst>
            </p:cNvPr>
            <p:cNvSpPr/>
            <p:nvPr/>
          </p:nvSpPr>
          <p:spPr>
            <a:xfrm>
              <a:off x="953750" y="1428087"/>
              <a:ext cx="307341" cy="387593"/>
            </a:xfrm>
            <a:custGeom>
              <a:avLst/>
              <a:gdLst/>
              <a:ahLst/>
              <a:cxnLst/>
              <a:rect l="l" t="t" r="r" b="b"/>
              <a:pathLst>
                <a:path w="7196" h="9075" extrusionOk="0">
                  <a:moveTo>
                    <a:pt x="4422" y="1"/>
                  </a:moveTo>
                  <a:cubicBezTo>
                    <a:pt x="4422" y="1"/>
                    <a:pt x="2962" y="1301"/>
                    <a:pt x="1488" y="3873"/>
                  </a:cubicBezTo>
                  <a:cubicBezTo>
                    <a:pt x="0" y="6416"/>
                    <a:pt x="2529" y="7500"/>
                    <a:pt x="3193" y="7774"/>
                  </a:cubicBezTo>
                  <a:cubicBezTo>
                    <a:pt x="3872" y="8049"/>
                    <a:pt x="6574" y="9075"/>
                    <a:pt x="6574" y="9075"/>
                  </a:cubicBezTo>
                  <a:lnTo>
                    <a:pt x="7196" y="7124"/>
                  </a:lnTo>
                  <a:cubicBezTo>
                    <a:pt x="7196" y="7124"/>
                    <a:pt x="5534" y="6488"/>
                    <a:pt x="3844" y="5549"/>
                  </a:cubicBezTo>
                  <a:cubicBezTo>
                    <a:pt x="3078" y="5116"/>
                    <a:pt x="5780" y="1995"/>
                    <a:pt x="5780" y="1995"/>
                  </a:cubicBezTo>
                  <a:lnTo>
                    <a:pt x="44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5" name="Google Shape;1998;p59">
              <a:extLst>
                <a:ext uri="{FF2B5EF4-FFF2-40B4-BE49-F238E27FC236}">
                  <a16:creationId xmlns:a16="http://schemas.microsoft.com/office/drawing/2014/main" id="{1BB6FE96-2671-BA7D-E78F-998D37B5B656}"/>
                </a:ext>
              </a:extLst>
            </p:cNvPr>
            <p:cNvSpPr/>
            <p:nvPr/>
          </p:nvSpPr>
          <p:spPr>
            <a:xfrm>
              <a:off x="1064797" y="2583959"/>
              <a:ext cx="149400" cy="14820"/>
            </a:xfrm>
            <a:custGeom>
              <a:avLst/>
              <a:gdLst/>
              <a:ahLst/>
              <a:cxnLst/>
              <a:rect l="l" t="t" r="r" b="b"/>
              <a:pathLst>
                <a:path w="3498" h="347" extrusionOk="0">
                  <a:moveTo>
                    <a:pt x="2385" y="0"/>
                  </a:moveTo>
                  <a:lnTo>
                    <a:pt x="1" y="130"/>
                  </a:lnTo>
                  <a:cubicBezTo>
                    <a:pt x="1" y="130"/>
                    <a:pt x="2250" y="347"/>
                    <a:pt x="3126" y="347"/>
                  </a:cubicBezTo>
                  <a:cubicBezTo>
                    <a:pt x="3335" y="347"/>
                    <a:pt x="3466" y="334"/>
                    <a:pt x="3469" y="304"/>
                  </a:cubicBezTo>
                  <a:cubicBezTo>
                    <a:pt x="3498" y="145"/>
                    <a:pt x="2385" y="0"/>
                    <a:pt x="2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6" name="Google Shape;1999;p59">
              <a:extLst>
                <a:ext uri="{FF2B5EF4-FFF2-40B4-BE49-F238E27FC236}">
                  <a16:creationId xmlns:a16="http://schemas.microsoft.com/office/drawing/2014/main" id="{68533FD9-163B-3FF5-2B5F-7C7908689C73}"/>
                </a:ext>
              </a:extLst>
            </p:cNvPr>
            <p:cNvSpPr/>
            <p:nvPr/>
          </p:nvSpPr>
          <p:spPr>
            <a:xfrm>
              <a:off x="1231452" y="2583959"/>
              <a:ext cx="149357" cy="14820"/>
            </a:xfrm>
            <a:custGeom>
              <a:avLst/>
              <a:gdLst/>
              <a:ahLst/>
              <a:cxnLst/>
              <a:rect l="l" t="t" r="r" b="b"/>
              <a:pathLst>
                <a:path w="3497" h="347" extrusionOk="0">
                  <a:moveTo>
                    <a:pt x="2384" y="0"/>
                  </a:moveTo>
                  <a:lnTo>
                    <a:pt x="0" y="130"/>
                  </a:lnTo>
                  <a:cubicBezTo>
                    <a:pt x="0" y="130"/>
                    <a:pt x="2249" y="347"/>
                    <a:pt x="3125" y="347"/>
                  </a:cubicBezTo>
                  <a:cubicBezTo>
                    <a:pt x="3334" y="347"/>
                    <a:pt x="3465" y="334"/>
                    <a:pt x="3468" y="304"/>
                  </a:cubicBezTo>
                  <a:cubicBezTo>
                    <a:pt x="3497" y="145"/>
                    <a:pt x="2384" y="0"/>
                    <a:pt x="23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7" name="Google Shape;2000;p59">
              <a:extLst>
                <a:ext uri="{FF2B5EF4-FFF2-40B4-BE49-F238E27FC236}">
                  <a16:creationId xmlns:a16="http://schemas.microsoft.com/office/drawing/2014/main" id="{D03840FF-7161-C092-FABD-E8E08FE29D6A}"/>
                </a:ext>
              </a:extLst>
            </p:cNvPr>
            <p:cNvSpPr/>
            <p:nvPr/>
          </p:nvSpPr>
          <p:spPr>
            <a:xfrm>
              <a:off x="1248109" y="1200825"/>
              <a:ext cx="133939" cy="76622"/>
            </a:xfrm>
            <a:custGeom>
              <a:avLst/>
              <a:gdLst/>
              <a:ahLst/>
              <a:cxnLst/>
              <a:rect l="l" t="t" r="r" b="b"/>
              <a:pathLst>
                <a:path w="3136" h="1794" extrusionOk="0">
                  <a:moveTo>
                    <a:pt x="1467" y="0"/>
                  </a:moveTo>
                  <a:cubicBezTo>
                    <a:pt x="1173" y="0"/>
                    <a:pt x="879" y="55"/>
                    <a:pt x="607" y="164"/>
                  </a:cubicBezTo>
                  <a:cubicBezTo>
                    <a:pt x="434" y="236"/>
                    <a:pt x="246" y="323"/>
                    <a:pt x="145" y="482"/>
                  </a:cubicBezTo>
                  <a:cubicBezTo>
                    <a:pt x="15" y="655"/>
                    <a:pt x="0" y="872"/>
                    <a:pt x="29" y="1088"/>
                  </a:cubicBezTo>
                  <a:cubicBezTo>
                    <a:pt x="44" y="1276"/>
                    <a:pt x="29" y="1450"/>
                    <a:pt x="101" y="1637"/>
                  </a:cubicBezTo>
                  <a:cubicBezTo>
                    <a:pt x="133" y="1748"/>
                    <a:pt x="181" y="1793"/>
                    <a:pt x="238" y="1793"/>
                  </a:cubicBezTo>
                  <a:cubicBezTo>
                    <a:pt x="468" y="1793"/>
                    <a:pt x="856" y="1068"/>
                    <a:pt x="1041" y="814"/>
                  </a:cubicBezTo>
                  <a:cubicBezTo>
                    <a:pt x="1272" y="1204"/>
                    <a:pt x="1691" y="1464"/>
                    <a:pt x="2139" y="1493"/>
                  </a:cubicBezTo>
                  <a:cubicBezTo>
                    <a:pt x="2196" y="1493"/>
                    <a:pt x="2254" y="1493"/>
                    <a:pt x="2312" y="1464"/>
                  </a:cubicBezTo>
                  <a:cubicBezTo>
                    <a:pt x="2355" y="1421"/>
                    <a:pt x="2384" y="1334"/>
                    <a:pt x="2341" y="1262"/>
                  </a:cubicBezTo>
                  <a:cubicBezTo>
                    <a:pt x="2327" y="1194"/>
                    <a:pt x="2275" y="1138"/>
                    <a:pt x="2220" y="1096"/>
                  </a:cubicBezTo>
                  <a:lnTo>
                    <a:pt x="2220" y="1096"/>
                  </a:lnTo>
                  <a:cubicBezTo>
                    <a:pt x="2406" y="1236"/>
                    <a:pt x="2605" y="1335"/>
                    <a:pt x="2818" y="1406"/>
                  </a:cubicBezTo>
                  <a:cubicBezTo>
                    <a:pt x="2867" y="1416"/>
                    <a:pt x="2916" y="1439"/>
                    <a:pt x="2957" y="1439"/>
                  </a:cubicBezTo>
                  <a:cubicBezTo>
                    <a:pt x="2975" y="1439"/>
                    <a:pt x="2992" y="1434"/>
                    <a:pt x="3006" y="1421"/>
                  </a:cubicBezTo>
                  <a:cubicBezTo>
                    <a:pt x="3121" y="1392"/>
                    <a:pt x="3136" y="1262"/>
                    <a:pt x="3136" y="1161"/>
                  </a:cubicBezTo>
                  <a:cubicBezTo>
                    <a:pt x="3136" y="901"/>
                    <a:pt x="3006" y="669"/>
                    <a:pt x="2847" y="510"/>
                  </a:cubicBezTo>
                  <a:cubicBezTo>
                    <a:pt x="2673" y="323"/>
                    <a:pt x="2457" y="221"/>
                    <a:pt x="2211" y="120"/>
                  </a:cubicBezTo>
                  <a:cubicBezTo>
                    <a:pt x="1971" y="40"/>
                    <a:pt x="1718" y="0"/>
                    <a:pt x="14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8" name="Google Shape;2001;p59">
              <a:extLst>
                <a:ext uri="{FF2B5EF4-FFF2-40B4-BE49-F238E27FC236}">
                  <a16:creationId xmlns:a16="http://schemas.microsoft.com/office/drawing/2014/main" id="{8E15D0E3-5F44-AF96-13D4-90180E23FCCD}"/>
                </a:ext>
              </a:extLst>
            </p:cNvPr>
            <p:cNvSpPr/>
            <p:nvPr/>
          </p:nvSpPr>
          <p:spPr>
            <a:xfrm>
              <a:off x="1112333" y="1428044"/>
              <a:ext cx="151834" cy="306786"/>
            </a:xfrm>
            <a:custGeom>
              <a:avLst/>
              <a:gdLst/>
              <a:ahLst/>
              <a:cxnLst/>
              <a:rect l="l" t="t" r="r" b="b"/>
              <a:pathLst>
                <a:path w="3555" h="7183" extrusionOk="0">
                  <a:moveTo>
                    <a:pt x="613" y="1"/>
                  </a:moveTo>
                  <a:cubicBezTo>
                    <a:pt x="597" y="1"/>
                    <a:pt x="589" y="2"/>
                    <a:pt x="593" y="2"/>
                  </a:cubicBezTo>
                  <a:lnTo>
                    <a:pt x="645" y="2"/>
                  </a:lnTo>
                  <a:cubicBezTo>
                    <a:pt x="632" y="1"/>
                    <a:pt x="622" y="1"/>
                    <a:pt x="613" y="1"/>
                  </a:cubicBezTo>
                  <a:close/>
                  <a:moveTo>
                    <a:pt x="645" y="2"/>
                  </a:moveTo>
                  <a:lnTo>
                    <a:pt x="645" y="2"/>
                  </a:lnTo>
                  <a:cubicBezTo>
                    <a:pt x="710" y="5"/>
                    <a:pt x="830" y="20"/>
                    <a:pt x="983" y="74"/>
                  </a:cubicBezTo>
                  <a:cubicBezTo>
                    <a:pt x="1113" y="132"/>
                    <a:pt x="1258" y="190"/>
                    <a:pt x="1402" y="320"/>
                  </a:cubicBezTo>
                  <a:cubicBezTo>
                    <a:pt x="1547" y="421"/>
                    <a:pt x="1691" y="580"/>
                    <a:pt x="1807" y="797"/>
                  </a:cubicBezTo>
                  <a:cubicBezTo>
                    <a:pt x="1893" y="1013"/>
                    <a:pt x="1951" y="1288"/>
                    <a:pt x="1908" y="1562"/>
                  </a:cubicBezTo>
                  <a:cubicBezTo>
                    <a:pt x="1893" y="1851"/>
                    <a:pt x="1778" y="2140"/>
                    <a:pt x="1633" y="2415"/>
                  </a:cubicBezTo>
                  <a:cubicBezTo>
                    <a:pt x="1344" y="2964"/>
                    <a:pt x="839" y="3455"/>
                    <a:pt x="434" y="4076"/>
                  </a:cubicBezTo>
                  <a:cubicBezTo>
                    <a:pt x="318" y="4235"/>
                    <a:pt x="232" y="4394"/>
                    <a:pt x="159" y="4553"/>
                  </a:cubicBezTo>
                  <a:cubicBezTo>
                    <a:pt x="87" y="4741"/>
                    <a:pt x="29" y="4900"/>
                    <a:pt x="15" y="5088"/>
                  </a:cubicBezTo>
                  <a:cubicBezTo>
                    <a:pt x="1" y="5261"/>
                    <a:pt x="44" y="5449"/>
                    <a:pt x="174" y="5565"/>
                  </a:cubicBezTo>
                  <a:cubicBezTo>
                    <a:pt x="304" y="5695"/>
                    <a:pt x="448" y="5767"/>
                    <a:pt x="593" y="5839"/>
                  </a:cubicBezTo>
                  <a:cubicBezTo>
                    <a:pt x="1156" y="6143"/>
                    <a:pt x="1677" y="6403"/>
                    <a:pt x="2110" y="6605"/>
                  </a:cubicBezTo>
                  <a:cubicBezTo>
                    <a:pt x="2544" y="6793"/>
                    <a:pt x="2905" y="6937"/>
                    <a:pt x="3150" y="7038"/>
                  </a:cubicBezTo>
                  <a:cubicBezTo>
                    <a:pt x="3280" y="7082"/>
                    <a:pt x="3367" y="7125"/>
                    <a:pt x="3439" y="7140"/>
                  </a:cubicBezTo>
                  <a:cubicBezTo>
                    <a:pt x="3494" y="7150"/>
                    <a:pt x="3531" y="7169"/>
                    <a:pt x="3547" y="7178"/>
                  </a:cubicBezTo>
                  <a:lnTo>
                    <a:pt x="3483" y="7140"/>
                  </a:lnTo>
                  <a:cubicBezTo>
                    <a:pt x="3410" y="7111"/>
                    <a:pt x="3324" y="7067"/>
                    <a:pt x="3194" y="7010"/>
                  </a:cubicBezTo>
                  <a:cubicBezTo>
                    <a:pt x="2934" y="6908"/>
                    <a:pt x="2572" y="6749"/>
                    <a:pt x="2139" y="6547"/>
                  </a:cubicBezTo>
                  <a:cubicBezTo>
                    <a:pt x="1705" y="6330"/>
                    <a:pt x="1200" y="6070"/>
                    <a:pt x="651" y="5767"/>
                  </a:cubicBezTo>
                  <a:cubicBezTo>
                    <a:pt x="521" y="5695"/>
                    <a:pt x="362" y="5622"/>
                    <a:pt x="246" y="5521"/>
                  </a:cubicBezTo>
                  <a:cubicBezTo>
                    <a:pt x="145" y="5406"/>
                    <a:pt x="87" y="5247"/>
                    <a:pt x="102" y="5088"/>
                  </a:cubicBezTo>
                  <a:cubicBezTo>
                    <a:pt x="116" y="4914"/>
                    <a:pt x="174" y="4756"/>
                    <a:pt x="246" y="4597"/>
                  </a:cubicBezTo>
                  <a:cubicBezTo>
                    <a:pt x="318" y="4438"/>
                    <a:pt x="391" y="4264"/>
                    <a:pt x="506" y="4120"/>
                  </a:cubicBezTo>
                  <a:cubicBezTo>
                    <a:pt x="896" y="3513"/>
                    <a:pt x="1417" y="3022"/>
                    <a:pt x="1705" y="2444"/>
                  </a:cubicBezTo>
                  <a:cubicBezTo>
                    <a:pt x="1850" y="2155"/>
                    <a:pt x="1966" y="1866"/>
                    <a:pt x="1980" y="1577"/>
                  </a:cubicBezTo>
                  <a:cubicBezTo>
                    <a:pt x="2023" y="1288"/>
                    <a:pt x="1966" y="1013"/>
                    <a:pt x="1850" y="797"/>
                  </a:cubicBezTo>
                  <a:cubicBezTo>
                    <a:pt x="1749" y="580"/>
                    <a:pt x="1604" y="406"/>
                    <a:pt x="1445" y="291"/>
                  </a:cubicBezTo>
                  <a:cubicBezTo>
                    <a:pt x="1301" y="175"/>
                    <a:pt x="1128" y="103"/>
                    <a:pt x="1012" y="60"/>
                  </a:cubicBezTo>
                  <a:cubicBezTo>
                    <a:pt x="882" y="31"/>
                    <a:pt x="766" y="2"/>
                    <a:pt x="694" y="2"/>
                  </a:cubicBezTo>
                  <a:close/>
                  <a:moveTo>
                    <a:pt x="3547" y="7178"/>
                  </a:moveTo>
                  <a:lnTo>
                    <a:pt x="3555" y="7183"/>
                  </a:lnTo>
                  <a:cubicBezTo>
                    <a:pt x="3555" y="7183"/>
                    <a:pt x="3552" y="7181"/>
                    <a:pt x="3547" y="71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9" name="Google Shape;2002;p59">
              <a:extLst>
                <a:ext uri="{FF2B5EF4-FFF2-40B4-BE49-F238E27FC236}">
                  <a16:creationId xmlns:a16="http://schemas.microsoft.com/office/drawing/2014/main" id="{80BE55FE-CE82-8CD6-5263-AC0D597DA539}"/>
                </a:ext>
              </a:extLst>
            </p:cNvPr>
            <p:cNvSpPr/>
            <p:nvPr/>
          </p:nvSpPr>
          <p:spPr>
            <a:xfrm>
              <a:off x="1342499" y="1504026"/>
              <a:ext cx="40190" cy="16700"/>
            </a:xfrm>
            <a:custGeom>
              <a:avLst/>
              <a:gdLst/>
              <a:ahLst/>
              <a:cxnLst/>
              <a:rect l="l" t="t" r="r" b="b"/>
              <a:pathLst>
                <a:path w="941" h="391" extrusionOk="0">
                  <a:moveTo>
                    <a:pt x="940" y="0"/>
                  </a:moveTo>
                  <a:lnTo>
                    <a:pt x="1" y="130"/>
                  </a:lnTo>
                  <a:lnTo>
                    <a:pt x="1" y="390"/>
                  </a:lnTo>
                  <a:lnTo>
                    <a:pt x="940" y="246"/>
                  </a:lnTo>
                  <a:lnTo>
                    <a:pt x="9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0" name="Google Shape;2003;p59">
              <a:extLst>
                <a:ext uri="{FF2B5EF4-FFF2-40B4-BE49-F238E27FC236}">
                  <a16:creationId xmlns:a16="http://schemas.microsoft.com/office/drawing/2014/main" id="{6C660008-0EEB-C3D8-A150-69C1573A3ED3}"/>
                </a:ext>
              </a:extLst>
            </p:cNvPr>
            <p:cNvSpPr/>
            <p:nvPr/>
          </p:nvSpPr>
          <p:spPr>
            <a:xfrm>
              <a:off x="1459781" y="1571252"/>
              <a:ext cx="318446" cy="1031233"/>
            </a:xfrm>
            <a:custGeom>
              <a:avLst/>
              <a:gdLst/>
              <a:ahLst/>
              <a:cxnLst/>
              <a:rect l="l" t="t" r="r" b="b"/>
              <a:pathLst>
                <a:path w="7456" h="24145" extrusionOk="0">
                  <a:moveTo>
                    <a:pt x="7456" y="1"/>
                  </a:moveTo>
                  <a:lnTo>
                    <a:pt x="766" y="4639"/>
                  </a:lnTo>
                  <a:lnTo>
                    <a:pt x="0" y="24145"/>
                  </a:lnTo>
                  <a:lnTo>
                    <a:pt x="6603" y="24145"/>
                  </a:lnTo>
                  <a:lnTo>
                    <a:pt x="74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1" name="Google Shape;2004;p59">
              <a:extLst>
                <a:ext uri="{FF2B5EF4-FFF2-40B4-BE49-F238E27FC236}">
                  <a16:creationId xmlns:a16="http://schemas.microsoft.com/office/drawing/2014/main" id="{042A5FFB-8364-A4AC-E3E6-E72201C309F6}"/>
                </a:ext>
              </a:extLst>
            </p:cNvPr>
            <p:cNvSpPr/>
            <p:nvPr/>
          </p:nvSpPr>
          <p:spPr>
            <a:xfrm>
              <a:off x="1651678" y="1477460"/>
              <a:ext cx="109295" cy="114207"/>
            </a:xfrm>
            <a:custGeom>
              <a:avLst/>
              <a:gdLst/>
              <a:ahLst/>
              <a:cxnLst/>
              <a:rect l="l" t="t" r="r" b="b"/>
              <a:pathLst>
                <a:path w="2559" h="2674" extrusionOk="0">
                  <a:moveTo>
                    <a:pt x="1" y="1"/>
                  </a:moveTo>
                  <a:lnTo>
                    <a:pt x="1" y="131"/>
                  </a:lnTo>
                  <a:cubicBezTo>
                    <a:pt x="954" y="145"/>
                    <a:pt x="1633" y="579"/>
                    <a:pt x="2067" y="1417"/>
                  </a:cubicBezTo>
                  <a:cubicBezTo>
                    <a:pt x="2399" y="2052"/>
                    <a:pt x="2428" y="2674"/>
                    <a:pt x="2428" y="2674"/>
                  </a:cubicBezTo>
                  <a:lnTo>
                    <a:pt x="2558" y="2674"/>
                  </a:lnTo>
                  <a:cubicBezTo>
                    <a:pt x="2558" y="2645"/>
                    <a:pt x="2370" y="4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2" name="Google Shape;2005;p59">
              <a:extLst>
                <a:ext uri="{FF2B5EF4-FFF2-40B4-BE49-F238E27FC236}">
                  <a16:creationId xmlns:a16="http://schemas.microsoft.com/office/drawing/2014/main" id="{DA04782B-35B2-3991-53E7-38F912A6DCFC}"/>
                </a:ext>
              </a:extLst>
            </p:cNvPr>
            <p:cNvSpPr/>
            <p:nvPr/>
          </p:nvSpPr>
          <p:spPr>
            <a:xfrm>
              <a:off x="1597393" y="1474385"/>
              <a:ext cx="58641" cy="15461"/>
            </a:xfrm>
            <a:custGeom>
              <a:avLst/>
              <a:gdLst/>
              <a:ahLst/>
              <a:cxnLst/>
              <a:rect l="l" t="t" r="r" b="b"/>
              <a:pathLst>
                <a:path w="1373" h="362" extrusionOk="0">
                  <a:moveTo>
                    <a:pt x="0" y="1"/>
                  </a:moveTo>
                  <a:lnTo>
                    <a:pt x="0" y="333"/>
                  </a:lnTo>
                  <a:lnTo>
                    <a:pt x="1373" y="362"/>
                  </a:lnTo>
                  <a:lnTo>
                    <a:pt x="13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33" name="Google Shape;597;p34">
            <a:extLst>
              <a:ext uri="{FF2B5EF4-FFF2-40B4-BE49-F238E27FC236}">
                <a16:creationId xmlns:a16="http://schemas.microsoft.com/office/drawing/2014/main" id="{BEA34884-8A7C-0AB6-D95B-D7CABA83E35C}"/>
              </a:ext>
            </a:extLst>
          </p:cNvPr>
          <p:cNvSpPr txBox="1">
            <a:spLocks/>
          </p:cNvSpPr>
          <p:nvPr/>
        </p:nvSpPr>
        <p:spPr>
          <a:xfrm>
            <a:off x="2679975" y="3060926"/>
            <a:ext cx="2276100" cy="54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500"/>
              <a:buFont typeface="Archivo Black"/>
              <a:buNone/>
              <a:defRPr sz="5500" b="0" i="0" u="none" strike="noStrike" cap="none">
                <a:solidFill>
                  <a:schemeClr val="lt2"/>
                </a:solidFill>
                <a:latin typeface="Archivo Black"/>
                <a:ea typeface="Archivo Black"/>
                <a:cs typeface="Archivo Black"/>
                <a:sym typeface="Archivo Black"/>
              </a:defRPr>
            </a:lvl1pPr>
            <a:lvl2pPr marR="0" lvl="1"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9pPr>
          </a:lstStyle>
          <a:p>
            <a:pPr>
              <a:buSzPts val="1100"/>
              <a:buFont typeface="Arial"/>
              <a:buNone/>
            </a:pPr>
            <a:r>
              <a:rPr lang="en-GB" sz="1600">
                <a:latin typeface="Karla" pitchFamily="2" charset="77"/>
              </a:rPr>
              <a:t>Xiu Wen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4CE20-09F5-40D4-B685-BDA0442F7A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248517-A7D8-AC82-C032-2E4B2302081D}"/>
              </a:ext>
            </a:extLst>
          </p:cNvPr>
          <p:cNvSpPr>
            <a:spLocks noGrp="1"/>
          </p:cNvSpPr>
          <p:nvPr>
            <p:ph type="title"/>
          </p:nvPr>
        </p:nvSpPr>
        <p:spPr>
          <a:xfrm>
            <a:off x="723750" y="14304"/>
            <a:ext cx="7696500" cy="572700"/>
          </a:xfrm>
        </p:spPr>
        <p:txBody>
          <a:bodyPr/>
          <a:lstStyle/>
          <a:p>
            <a:r>
              <a:rPr lang="en-GB"/>
              <a:t>Data Pre-Processing</a:t>
            </a:r>
          </a:p>
        </p:txBody>
      </p:sp>
      <p:grpSp>
        <p:nvGrpSpPr>
          <p:cNvPr id="17" name="Google Shape;2678;p66">
            <a:extLst>
              <a:ext uri="{FF2B5EF4-FFF2-40B4-BE49-F238E27FC236}">
                <a16:creationId xmlns:a16="http://schemas.microsoft.com/office/drawing/2014/main" id="{BBC1F33D-199E-85DD-781D-96DE0FB16848}"/>
              </a:ext>
            </a:extLst>
          </p:cNvPr>
          <p:cNvGrpSpPr/>
          <p:nvPr/>
        </p:nvGrpSpPr>
        <p:grpSpPr>
          <a:xfrm>
            <a:off x="190717" y="695976"/>
            <a:ext cx="533033" cy="533033"/>
            <a:chOff x="4049800" y="640400"/>
            <a:chExt cx="858900" cy="858900"/>
          </a:xfrm>
        </p:grpSpPr>
        <p:sp>
          <p:nvSpPr>
            <p:cNvPr id="18" name="Google Shape;2679;p66">
              <a:extLst>
                <a:ext uri="{FF2B5EF4-FFF2-40B4-BE49-F238E27FC236}">
                  <a16:creationId xmlns:a16="http://schemas.microsoft.com/office/drawing/2014/main" id="{96648C52-AF2C-2380-070A-910CEDE43ABF}"/>
                </a:ext>
              </a:extLst>
            </p:cNvPr>
            <p:cNvSpPr/>
            <p:nvPr/>
          </p:nvSpPr>
          <p:spPr>
            <a:xfrm>
              <a:off x="4049800" y="640400"/>
              <a:ext cx="858900" cy="858900"/>
            </a:xfrm>
            <a:prstGeom prst="donut">
              <a:avLst>
                <a:gd name="adj" fmla="val 25000"/>
              </a:avLst>
            </a:prstGeom>
            <a:solidFill>
              <a:schemeClr val="accent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9" name="Google Shape;2680;p66">
              <a:extLst>
                <a:ext uri="{FF2B5EF4-FFF2-40B4-BE49-F238E27FC236}">
                  <a16:creationId xmlns:a16="http://schemas.microsoft.com/office/drawing/2014/main" id="{D8ECD19A-555E-FC75-7608-9D6AADC81E60}"/>
                </a:ext>
              </a:extLst>
            </p:cNvPr>
            <p:cNvSpPr/>
            <p:nvPr/>
          </p:nvSpPr>
          <p:spPr>
            <a:xfrm>
              <a:off x="4049800" y="640400"/>
              <a:ext cx="858900" cy="858900"/>
            </a:xfrm>
            <a:prstGeom prst="blockArc">
              <a:avLst>
                <a:gd name="adj1" fmla="val 7914150"/>
                <a:gd name="adj2" fmla="val 0"/>
                <a:gd name="adj3" fmla="val 25000"/>
              </a:avLst>
            </a:prstGeom>
            <a:solidFill>
              <a:srgbClr val="002060"/>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23" name="Title 1">
            <a:extLst>
              <a:ext uri="{FF2B5EF4-FFF2-40B4-BE49-F238E27FC236}">
                <a16:creationId xmlns:a16="http://schemas.microsoft.com/office/drawing/2014/main" id="{086A62F1-7A00-EE98-783F-01017311124F}"/>
              </a:ext>
            </a:extLst>
          </p:cNvPr>
          <p:cNvSpPr txBox="1">
            <a:spLocks/>
          </p:cNvSpPr>
          <p:nvPr/>
        </p:nvSpPr>
        <p:spPr>
          <a:xfrm>
            <a:off x="915907" y="674139"/>
            <a:ext cx="7696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Archivo Black"/>
              <a:buNone/>
              <a:defRPr sz="3000" b="0" i="0" u="none" strike="noStrike" cap="none">
                <a:solidFill>
                  <a:schemeClr val="dk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GB" sz="2400"/>
              <a:t>Class Distribution:</a:t>
            </a:r>
          </a:p>
        </p:txBody>
      </p:sp>
      <p:sp>
        <p:nvSpPr>
          <p:cNvPr id="24" name="TextBox 23">
            <a:extLst>
              <a:ext uri="{FF2B5EF4-FFF2-40B4-BE49-F238E27FC236}">
                <a16:creationId xmlns:a16="http://schemas.microsoft.com/office/drawing/2014/main" id="{AE113779-137D-A0F9-F77A-AC9DBA2E01AE}"/>
              </a:ext>
            </a:extLst>
          </p:cNvPr>
          <p:cNvSpPr txBox="1"/>
          <p:nvPr/>
        </p:nvSpPr>
        <p:spPr>
          <a:xfrm>
            <a:off x="664115" y="1179135"/>
            <a:ext cx="3907885" cy="3539430"/>
          </a:xfrm>
          <a:prstGeom prst="rect">
            <a:avLst/>
          </a:prstGeom>
          <a:noFill/>
        </p:spPr>
        <p:txBody>
          <a:bodyPr wrap="square" rtlCol="0">
            <a:spAutoFit/>
          </a:bodyPr>
          <a:lstStyle/>
          <a:p>
            <a:pPr marL="285750" indent="-285750">
              <a:buFont typeface="Arial" panose="020B0604020202020204" pitchFamily="34" charset="0"/>
              <a:buChar char="•"/>
            </a:pPr>
            <a:r>
              <a:rPr lang="en-GB">
                <a:latin typeface="Karla" pitchFamily="2" charset="77"/>
              </a:rPr>
              <a:t>First block of code counts the number of samples for each class in the training set, prints the total count of samples for each class. </a:t>
            </a:r>
          </a:p>
          <a:p>
            <a:pPr marL="285750" indent="-285750">
              <a:buFont typeface="Arial" panose="020B0604020202020204" pitchFamily="34" charset="0"/>
              <a:buChar char="•"/>
            </a:pPr>
            <a:r>
              <a:rPr lang="en-GB">
                <a:latin typeface="Karla" pitchFamily="2" charset="77"/>
              </a:rPr>
              <a:t>Second block of code sets the weights for both class, with class 0(non-repeat buyers)’s weights equal to 0, and the weights for class 1(</a:t>
            </a:r>
            <a:r>
              <a:rPr lang="en-GB" err="1">
                <a:latin typeface="Karla" pitchFamily="2" charset="77"/>
              </a:rPr>
              <a:t>repeat_buyers</a:t>
            </a:r>
            <a:r>
              <a:rPr lang="en-GB">
                <a:latin typeface="Karla" pitchFamily="2" charset="77"/>
              </a:rPr>
              <a:t>) is set through the mathematical logic: 57645/4031 = 14.302. Therefore, the weight for class 1 is 14.30</a:t>
            </a:r>
          </a:p>
          <a:p>
            <a:pPr marL="285750" indent="-285750">
              <a:buFont typeface="Arial" panose="020B0604020202020204" pitchFamily="34" charset="0"/>
              <a:buChar char="•"/>
            </a:pPr>
            <a:r>
              <a:rPr lang="en-GB">
                <a:latin typeface="Karla" pitchFamily="2" charset="77"/>
              </a:rPr>
              <a:t>Necessary, as by increasing penalty for mistakes on Class 1, model is forced to pay more attention to the minority, making predictions more balanced and useful. </a:t>
            </a:r>
          </a:p>
        </p:txBody>
      </p:sp>
      <p:pic>
        <p:nvPicPr>
          <p:cNvPr id="5" name="Picture 4">
            <a:extLst>
              <a:ext uri="{FF2B5EF4-FFF2-40B4-BE49-F238E27FC236}">
                <a16:creationId xmlns:a16="http://schemas.microsoft.com/office/drawing/2014/main" id="{13EE7AE9-7F80-EB6E-5A51-C964C57FB69C}"/>
              </a:ext>
            </a:extLst>
          </p:cNvPr>
          <p:cNvPicPr>
            <a:picLocks noChangeAspect="1"/>
          </p:cNvPicPr>
          <p:nvPr/>
        </p:nvPicPr>
        <p:blipFill>
          <a:blip r:embed="rId2"/>
          <a:stretch>
            <a:fillRect/>
          </a:stretch>
        </p:blipFill>
        <p:spPr>
          <a:xfrm>
            <a:off x="4572000" y="1582154"/>
            <a:ext cx="4463739" cy="2733391"/>
          </a:xfrm>
          <a:prstGeom prst="rect">
            <a:avLst/>
          </a:prstGeom>
        </p:spPr>
      </p:pic>
      <p:grpSp>
        <p:nvGrpSpPr>
          <p:cNvPr id="3" name="Google Shape;16601;p78">
            <a:extLst>
              <a:ext uri="{FF2B5EF4-FFF2-40B4-BE49-F238E27FC236}">
                <a16:creationId xmlns:a16="http://schemas.microsoft.com/office/drawing/2014/main" id="{C6FB5651-DD95-5EF9-0963-D626B1507B6C}"/>
              </a:ext>
            </a:extLst>
          </p:cNvPr>
          <p:cNvGrpSpPr/>
          <p:nvPr/>
        </p:nvGrpSpPr>
        <p:grpSpPr>
          <a:xfrm>
            <a:off x="1812325" y="68303"/>
            <a:ext cx="516959" cy="464687"/>
            <a:chOff x="6093907" y="2461832"/>
            <a:chExt cx="364441" cy="339092"/>
          </a:xfrm>
        </p:grpSpPr>
        <p:sp>
          <p:nvSpPr>
            <p:cNvPr id="4" name="Google Shape;16602;p78">
              <a:extLst>
                <a:ext uri="{FF2B5EF4-FFF2-40B4-BE49-F238E27FC236}">
                  <a16:creationId xmlns:a16="http://schemas.microsoft.com/office/drawing/2014/main" id="{44EF9C94-7F47-10D8-8BCC-0039A623E958}"/>
                </a:ext>
              </a:extLst>
            </p:cNvPr>
            <p:cNvSpPr/>
            <p:nvPr/>
          </p:nvSpPr>
          <p:spPr>
            <a:xfrm>
              <a:off x="6094668" y="2515573"/>
              <a:ext cx="283070" cy="233890"/>
            </a:xfrm>
            <a:custGeom>
              <a:avLst/>
              <a:gdLst/>
              <a:ahLst/>
              <a:cxnLst/>
              <a:rect l="l" t="t" r="r" b="b"/>
              <a:pathLst>
                <a:path w="10798" h="8922" extrusionOk="0">
                  <a:moveTo>
                    <a:pt x="0" y="1"/>
                  </a:moveTo>
                  <a:lnTo>
                    <a:pt x="0" y="6857"/>
                  </a:lnTo>
                  <a:cubicBezTo>
                    <a:pt x="0" y="7998"/>
                    <a:pt x="2411" y="8922"/>
                    <a:pt x="5399" y="8922"/>
                  </a:cubicBezTo>
                  <a:lnTo>
                    <a:pt x="5875" y="8922"/>
                  </a:lnTo>
                  <a:cubicBezTo>
                    <a:pt x="8633" y="8821"/>
                    <a:pt x="10798" y="7940"/>
                    <a:pt x="10798" y="6872"/>
                  </a:cubicBezTo>
                  <a:lnTo>
                    <a:pt x="10798"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 name="Google Shape;16603;p78">
              <a:extLst>
                <a:ext uri="{FF2B5EF4-FFF2-40B4-BE49-F238E27FC236}">
                  <a16:creationId xmlns:a16="http://schemas.microsoft.com/office/drawing/2014/main" id="{267249C3-AF95-AA08-A19F-AA34C2B1B163}"/>
                </a:ext>
              </a:extLst>
            </p:cNvPr>
            <p:cNvSpPr/>
            <p:nvPr/>
          </p:nvSpPr>
          <p:spPr>
            <a:xfrm>
              <a:off x="6234682" y="2576497"/>
              <a:ext cx="143055" cy="172967"/>
            </a:xfrm>
            <a:custGeom>
              <a:avLst/>
              <a:gdLst/>
              <a:ahLst/>
              <a:cxnLst/>
              <a:rect l="l" t="t" r="r" b="b"/>
              <a:pathLst>
                <a:path w="5457" h="6598" extrusionOk="0">
                  <a:moveTo>
                    <a:pt x="3580" y="1"/>
                  </a:moveTo>
                  <a:cubicBezTo>
                    <a:pt x="3248" y="1"/>
                    <a:pt x="2974" y="275"/>
                    <a:pt x="2974" y="621"/>
                  </a:cubicBezTo>
                  <a:lnTo>
                    <a:pt x="2974" y="1127"/>
                  </a:lnTo>
                  <a:cubicBezTo>
                    <a:pt x="2757" y="1228"/>
                    <a:pt x="2555" y="1358"/>
                    <a:pt x="2353" y="1487"/>
                  </a:cubicBezTo>
                  <a:lnTo>
                    <a:pt x="1906" y="1228"/>
                  </a:lnTo>
                  <a:cubicBezTo>
                    <a:pt x="1809" y="1177"/>
                    <a:pt x="1706" y="1153"/>
                    <a:pt x="1605" y="1153"/>
                  </a:cubicBezTo>
                  <a:cubicBezTo>
                    <a:pt x="1391" y="1153"/>
                    <a:pt x="1186" y="1262"/>
                    <a:pt x="1069" y="1459"/>
                  </a:cubicBezTo>
                  <a:lnTo>
                    <a:pt x="159" y="3032"/>
                  </a:lnTo>
                  <a:cubicBezTo>
                    <a:pt x="0" y="3321"/>
                    <a:pt x="101" y="3696"/>
                    <a:pt x="390" y="3869"/>
                  </a:cubicBezTo>
                  <a:lnTo>
                    <a:pt x="852" y="4129"/>
                  </a:lnTo>
                  <a:cubicBezTo>
                    <a:pt x="823" y="4245"/>
                    <a:pt x="823" y="4375"/>
                    <a:pt x="823" y="4490"/>
                  </a:cubicBezTo>
                  <a:cubicBezTo>
                    <a:pt x="823" y="4606"/>
                    <a:pt x="838" y="4735"/>
                    <a:pt x="852" y="4851"/>
                  </a:cubicBezTo>
                  <a:lnTo>
                    <a:pt x="390" y="5111"/>
                  </a:lnTo>
                  <a:cubicBezTo>
                    <a:pt x="101" y="5284"/>
                    <a:pt x="0" y="5659"/>
                    <a:pt x="159" y="5948"/>
                  </a:cubicBezTo>
                  <a:lnTo>
                    <a:pt x="534" y="6598"/>
                  </a:lnTo>
                  <a:cubicBezTo>
                    <a:pt x="3292" y="6497"/>
                    <a:pt x="5457" y="5616"/>
                    <a:pt x="5457" y="4548"/>
                  </a:cubicBezTo>
                  <a:lnTo>
                    <a:pt x="5457" y="15"/>
                  </a:lnTo>
                  <a:lnTo>
                    <a:pt x="5442" y="1"/>
                  </a:ln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7" name="Google Shape;16604;p78">
              <a:extLst>
                <a:ext uri="{FF2B5EF4-FFF2-40B4-BE49-F238E27FC236}">
                  <a16:creationId xmlns:a16="http://schemas.microsoft.com/office/drawing/2014/main" id="{07B14CAC-C4D5-BE51-A57D-C15A8E55A637}"/>
                </a:ext>
              </a:extLst>
            </p:cNvPr>
            <p:cNvSpPr/>
            <p:nvPr/>
          </p:nvSpPr>
          <p:spPr>
            <a:xfrm>
              <a:off x="6094274" y="2515573"/>
              <a:ext cx="283463" cy="65118"/>
            </a:xfrm>
            <a:custGeom>
              <a:avLst/>
              <a:gdLst/>
              <a:ahLst/>
              <a:cxnLst/>
              <a:rect l="l" t="t" r="r" b="b"/>
              <a:pathLst>
                <a:path w="10813" h="2484" extrusionOk="0">
                  <a:moveTo>
                    <a:pt x="1" y="1"/>
                  </a:moveTo>
                  <a:lnTo>
                    <a:pt x="1" y="982"/>
                  </a:lnTo>
                  <a:cubicBezTo>
                    <a:pt x="419" y="1372"/>
                    <a:pt x="896" y="1675"/>
                    <a:pt x="1444" y="1863"/>
                  </a:cubicBezTo>
                  <a:cubicBezTo>
                    <a:pt x="2513" y="2267"/>
                    <a:pt x="3913" y="2483"/>
                    <a:pt x="5414" y="2483"/>
                  </a:cubicBezTo>
                  <a:cubicBezTo>
                    <a:pt x="6901" y="2483"/>
                    <a:pt x="8316" y="2267"/>
                    <a:pt x="9384" y="1863"/>
                  </a:cubicBezTo>
                  <a:cubicBezTo>
                    <a:pt x="9918" y="1675"/>
                    <a:pt x="10409" y="1372"/>
                    <a:pt x="10813" y="982"/>
                  </a:cubicBezTo>
                  <a:lnTo>
                    <a:pt x="10813" y="1"/>
                  </a:lnTo>
                  <a:close/>
                </a:path>
              </a:pathLst>
            </a:custGeom>
            <a:solidFill>
              <a:srgbClr val="5C7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8" name="Google Shape;16605;p78">
              <a:extLst>
                <a:ext uri="{FF2B5EF4-FFF2-40B4-BE49-F238E27FC236}">
                  <a16:creationId xmlns:a16="http://schemas.microsoft.com/office/drawing/2014/main" id="{D28A971B-FAA0-CB5F-3E67-FD1D5B6D7329}"/>
                </a:ext>
              </a:extLst>
            </p:cNvPr>
            <p:cNvSpPr/>
            <p:nvPr/>
          </p:nvSpPr>
          <p:spPr>
            <a:xfrm>
              <a:off x="6094668" y="2612070"/>
              <a:ext cx="283070" cy="137393"/>
            </a:xfrm>
            <a:custGeom>
              <a:avLst/>
              <a:gdLst/>
              <a:ahLst/>
              <a:cxnLst/>
              <a:rect l="l" t="t" r="r" b="b"/>
              <a:pathLst>
                <a:path w="10798" h="5241" extrusionOk="0">
                  <a:moveTo>
                    <a:pt x="0" y="1"/>
                  </a:moveTo>
                  <a:lnTo>
                    <a:pt x="0" y="3176"/>
                  </a:lnTo>
                  <a:cubicBezTo>
                    <a:pt x="0" y="4317"/>
                    <a:pt x="2411" y="5241"/>
                    <a:pt x="5399" y="5241"/>
                  </a:cubicBezTo>
                  <a:lnTo>
                    <a:pt x="5875" y="5241"/>
                  </a:lnTo>
                  <a:cubicBezTo>
                    <a:pt x="8633" y="5140"/>
                    <a:pt x="10798" y="4259"/>
                    <a:pt x="10798" y="3191"/>
                  </a:cubicBezTo>
                  <a:lnTo>
                    <a:pt x="10798" y="1"/>
                  </a:lnTo>
                  <a:cubicBezTo>
                    <a:pt x="10798" y="1127"/>
                    <a:pt x="8402" y="2050"/>
                    <a:pt x="5428" y="2050"/>
                  </a:cubicBezTo>
                  <a:lnTo>
                    <a:pt x="5399" y="2050"/>
                  </a:lnTo>
                  <a:cubicBezTo>
                    <a:pt x="2411" y="2050"/>
                    <a:pt x="0" y="1141"/>
                    <a:pt x="0"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9" name="Google Shape;16606;p78">
              <a:extLst>
                <a:ext uri="{FF2B5EF4-FFF2-40B4-BE49-F238E27FC236}">
                  <a16:creationId xmlns:a16="http://schemas.microsoft.com/office/drawing/2014/main" id="{7A66B89A-25FD-5A2E-D993-09F0B8006DC0}"/>
                </a:ext>
              </a:extLst>
            </p:cNvPr>
            <p:cNvSpPr/>
            <p:nvPr/>
          </p:nvSpPr>
          <p:spPr>
            <a:xfrm>
              <a:off x="6234682" y="2612070"/>
              <a:ext cx="143055" cy="137393"/>
            </a:xfrm>
            <a:custGeom>
              <a:avLst/>
              <a:gdLst/>
              <a:ahLst/>
              <a:cxnLst/>
              <a:rect l="l" t="t" r="r" b="b"/>
              <a:pathLst>
                <a:path w="5457" h="5241" extrusionOk="0">
                  <a:moveTo>
                    <a:pt x="5457" y="1"/>
                  </a:moveTo>
                  <a:cubicBezTo>
                    <a:pt x="5457" y="1127"/>
                    <a:pt x="3061" y="2050"/>
                    <a:pt x="87" y="2050"/>
                  </a:cubicBezTo>
                  <a:cubicBezTo>
                    <a:pt x="116" y="2238"/>
                    <a:pt x="217" y="2411"/>
                    <a:pt x="390" y="2512"/>
                  </a:cubicBezTo>
                  <a:lnTo>
                    <a:pt x="852" y="2772"/>
                  </a:lnTo>
                  <a:cubicBezTo>
                    <a:pt x="823" y="2888"/>
                    <a:pt x="823" y="3003"/>
                    <a:pt x="823" y="3133"/>
                  </a:cubicBezTo>
                  <a:cubicBezTo>
                    <a:pt x="823" y="3249"/>
                    <a:pt x="838" y="3378"/>
                    <a:pt x="852" y="3494"/>
                  </a:cubicBezTo>
                  <a:lnTo>
                    <a:pt x="390" y="3754"/>
                  </a:lnTo>
                  <a:cubicBezTo>
                    <a:pt x="101" y="3927"/>
                    <a:pt x="0" y="4302"/>
                    <a:pt x="159" y="4591"/>
                  </a:cubicBezTo>
                  <a:lnTo>
                    <a:pt x="534" y="5241"/>
                  </a:lnTo>
                  <a:cubicBezTo>
                    <a:pt x="3292" y="5140"/>
                    <a:pt x="5457" y="4259"/>
                    <a:pt x="5457" y="3191"/>
                  </a:cubicBezTo>
                  <a:lnTo>
                    <a:pt x="5457" y="1"/>
                  </a:ln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 name="Google Shape;16607;p78">
              <a:extLst>
                <a:ext uri="{FF2B5EF4-FFF2-40B4-BE49-F238E27FC236}">
                  <a16:creationId xmlns:a16="http://schemas.microsoft.com/office/drawing/2014/main" id="{8116D03A-57E6-B52F-5DDF-42148505C955}"/>
                </a:ext>
              </a:extLst>
            </p:cNvPr>
            <p:cNvSpPr/>
            <p:nvPr/>
          </p:nvSpPr>
          <p:spPr>
            <a:xfrm>
              <a:off x="6093907" y="2612070"/>
              <a:ext cx="283830" cy="66245"/>
            </a:xfrm>
            <a:custGeom>
              <a:avLst/>
              <a:gdLst/>
              <a:ahLst/>
              <a:cxnLst/>
              <a:rect l="l" t="t" r="r" b="b"/>
              <a:pathLst>
                <a:path w="10827" h="2527" extrusionOk="0">
                  <a:moveTo>
                    <a:pt x="0" y="1"/>
                  </a:moveTo>
                  <a:lnTo>
                    <a:pt x="0" y="1011"/>
                  </a:lnTo>
                  <a:cubicBezTo>
                    <a:pt x="405" y="1415"/>
                    <a:pt x="895" y="1718"/>
                    <a:pt x="1444" y="1892"/>
                  </a:cubicBezTo>
                  <a:cubicBezTo>
                    <a:pt x="2512" y="2296"/>
                    <a:pt x="3912" y="2527"/>
                    <a:pt x="5414" y="2527"/>
                  </a:cubicBezTo>
                  <a:cubicBezTo>
                    <a:pt x="6900" y="2527"/>
                    <a:pt x="8315" y="2296"/>
                    <a:pt x="9383" y="1892"/>
                  </a:cubicBezTo>
                  <a:cubicBezTo>
                    <a:pt x="9917" y="1718"/>
                    <a:pt x="10408" y="1415"/>
                    <a:pt x="10827" y="1011"/>
                  </a:cubicBezTo>
                  <a:lnTo>
                    <a:pt x="10827" y="1"/>
                  </a:lnTo>
                  <a:cubicBezTo>
                    <a:pt x="10827" y="1141"/>
                    <a:pt x="8373" y="2050"/>
                    <a:pt x="5399" y="2050"/>
                  </a:cubicBezTo>
                  <a:cubicBezTo>
                    <a:pt x="2411" y="2050"/>
                    <a:pt x="0" y="1141"/>
                    <a:pt x="0"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 name="Google Shape;16608;p78">
              <a:extLst>
                <a:ext uri="{FF2B5EF4-FFF2-40B4-BE49-F238E27FC236}">
                  <a16:creationId xmlns:a16="http://schemas.microsoft.com/office/drawing/2014/main" id="{4CF08EA9-7EBC-AB96-CE51-5A878281892C}"/>
                </a:ext>
              </a:extLst>
            </p:cNvPr>
            <p:cNvSpPr/>
            <p:nvPr/>
          </p:nvSpPr>
          <p:spPr>
            <a:xfrm>
              <a:off x="6094668" y="2461832"/>
              <a:ext cx="283070" cy="107875"/>
            </a:xfrm>
            <a:custGeom>
              <a:avLst/>
              <a:gdLst/>
              <a:ahLst/>
              <a:cxnLst/>
              <a:rect l="l" t="t" r="r" b="b"/>
              <a:pathLst>
                <a:path w="10798" h="4115" extrusionOk="0">
                  <a:moveTo>
                    <a:pt x="5399" y="1"/>
                  </a:moveTo>
                  <a:cubicBezTo>
                    <a:pt x="2411" y="1"/>
                    <a:pt x="0" y="925"/>
                    <a:pt x="0" y="2051"/>
                  </a:cubicBezTo>
                  <a:cubicBezTo>
                    <a:pt x="0" y="3191"/>
                    <a:pt x="2411" y="4115"/>
                    <a:pt x="5399" y="4115"/>
                  </a:cubicBezTo>
                  <a:cubicBezTo>
                    <a:pt x="8373" y="4115"/>
                    <a:pt x="10798" y="3191"/>
                    <a:pt x="10798" y="2051"/>
                  </a:cubicBezTo>
                  <a:cubicBezTo>
                    <a:pt x="10798" y="925"/>
                    <a:pt x="8373" y="1"/>
                    <a:pt x="53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0" name="Google Shape;16609;p78">
              <a:extLst>
                <a:ext uri="{FF2B5EF4-FFF2-40B4-BE49-F238E27FC236}">
                  <a16:creationId xmlns:a16="http://schemas.microsoft.com/office/drawing/2014/main" id="{C7629262-77B2-B5CD-260F-2CAB65518D05}"/>
                </a:ext>
              </a:extLst>
            </p:cNvPr>
            <p:cNvSpPr/>
            <p:nvPr/>
          </p:nvSpPr>
          <p:spPr>
            <a:xfrm>
              <a:off x="6247160" y="2587848"/>
              <a:ext cx="211188" cy="213076"/>
            </a:xfrm>
            <a:custGeom>
              <a:avLst/>
              <a:gdLst/>
              <a:ahLst/>
              <a:cxnLst/>
              <a:rect l="l" t="t" r="r" b="b"/>
              <a:pathLst>
                <a:path w="8056" h="8128" extrusionOk="0">
                  <a:moveTo>
                    <a:pt x="3119" y="1"/>
                  </a:moveTo>
                  <a:cubicBezTo>
                    <a:pt x="3018" y="1"/>
                    <a:pt x="2946" y="87"/>
                    <a:pt x="2946" y="188"/>
                  </a:cubicBezTo>
                  <a:lnTo>
                    <a:pt x="2946" y="997"/>
                  </a:lnTo>
                  <a:cubicBezTo>
                    <a:pt x="2570" y="1127"/>
                    <a:pt x="2224" y="1314"/>
                    <a:pt x="1935" y="1574"/>
                  </a:cubicBezTo>
                  <a:lnTo>
                    <a:pt x="1228" y="1170"/>
                  </a:lnTo>
                  <a:cubicBezTo>
                    <a:pt x="1198" y="1150"/>
                    <a:pt x="1165" y="1141"/>
                    <a:pt x="1132" y="1141"/>
                  </a:cubicBezTo>
                  <a:cubicBezTo>
                    <a:pt x="1069" y="1141"/>
                    <a:pt x="1006" y="1176"/>
                    <a:pt x="968" y="1242"/>
                  </a:cubicBezTo>
                  <a:lnTo>
                    <a:pt x="73" y="2816"/>
                  </a:lnTo>
                  <a:cubicBezTo>
                    <a:pt x="15" y="2902"/>
                    <a:pt x="44" y="3018"/>
                    <a:pt x="145" y="3061"/>
                  </a:cubicBezTo>
                  <a:lnTo>
                    <a:pt x="838" y="3465"/>
                  </a:lnTo>
                  <a:cubicBezTo>
                    <a:pt x="766" y="3855"/>
                    <a:pt x="766" y="4259"/>
                    <a:pt x="838" y="4634"/>
                  </a:cubicBezTo>
                  <a:lnTo>
                    <a:pt x="131" y="5053"/>
                  </a:lnTo>
                  <a:cubicBezTo>
                    <a:pt x="30" y="5096"/>
                    <a:pt x="1" y="5212"/>
                    <a:pt x="58" y="5313"/>
                  </a:cubicBezTo>
                  <a:lnTo>
                    <a:pt x="953" y="6886"/>
                  </a:lnTo>
                  <a:cubicBezTo>
                    <a:pt x="993" y="6946"/>
                    <a:pt x="1061" y="6978"/>
                    <a:pt x="1127" y="6978"/>
                  </a:cubicBezTo>
                  <a:cubicBezTo>
                    <a:pt x="1157" y="6978"/>
                    <a:pt x="1186" y="6972"/>
                    <a:pt x="1213" y="6959"/>
                  </a:cubicBezTo>
                  <a:lnTo>
                    <a:pt x="1921" y="6540"/>
                  </a:lnTo>
                  <a:cubicBezTo>
                    <a:pt x="2209" y="6800"/>
                    <a:pt x="2556" y="7002"/>
                    <a:pt x="2931" y="7132"/>
                  </a:cubicBezTo>
                  <a:lnTo>
                    <a:pt x="2931" y="7940"/>
                  </a:lnTo>
                  <a:cubicBezTo>
                    <a:pt x="2931" y="8041"/>
                    <a:pt x="3003" y="8128"/>
                    <a:pt x="3104" y="8128"/>
                  </a:cubicBezTo>
                  <a:lnTo>
                    <a:pt x="4923" y="8128"/>
                  </a:lnTo>
                  <a:cubicBezTo>
                    <a:pt x="5024" y="8128"/>
                    <a:pt x="5111" y="8041"/>
                    <a:pt x="5111" y="7940"/>
                  </a:cubicBezTo>
                  <a:lnTo>
                    <a:pt x="5111" y="7132"/>
                  </a:lnTo>
                  <a:cubicBezTo>
                    <a:pt x="5472" y="7002"/>
                    <a:pt x="5818" y="6800"/>
                    <a:pt x="6107" y="6540"/>
                  </a:cubicBezTo>
                  <a:lnTo>
                    <a:pt x="6814" y="6959"/>
                  </a:lnTo>
                  <a:cubicBezTo>
                    <a:pt x="6841" y="6972"/>
                    <a:pt x="6871" y="6978"/>
                    <a:pt x="6900" y="6978"/>
                  </a:cubicBezTo>
                  <a:cubicBezTo>
                    <a:pt x="6967" y="6978"/>
                    <a:pt x="7034" y="6946"/>
                    <a:pt x="7074" y="6886"/>
                  </a:cubicBezTo>
                  <a:lnTo>
                    <a:pt x="7969" y="5313"/>
                  </a:lnTo>
                  <a:cubicBezTo>
                    <a:pt x="8027" y="5226"/>
                    <a:pt x="7998" y="5111"/>
                    <a:pt x="7911" y="5053"/>
                  </a:cubicBezTo>
                  <a:lnTo>
                    <a:pt x="7204" y="4649"/>
                  </a:lnTo>
                  <a:cubicBezTo>
                    <a:pt x="7247" y="4461"/>
                    <a:pt x="7276" y="4259"/>
                    <a:pt x="7276" y="4057"/>
                  </a:cubicBezTo>
                  <a:cubicBezTo>
                    <a:pt x="7276" y="3869"/>
                    <a:pt x="7262" y="3667"/>
                    <a:pt x="7233" y="3480"/>
                  </a:cubicBezTo>
                  <a:lnTo>
                    <a:pt x="7926" y="3075"/>
                  </a:lnTo>
                  <a:cubicBezTo>
                    <a:pt x="8027" y="3018"/>
                    <a:pt x="8056" y="2902"/>
                    <a:pt x="7998" y="2816"/>
                  </a:cubicBezTo>
                  <a:lnTo>
                    <a:pt x="7103" y="1242"/>
                  </a:lnTo>
                  <a:cubicBezTo>
                    <a:pt x="7065" y="1176"/>
                    <a:pt x="7002" y="1141"/>
                    <a:pt x="6939" y="1141"/>
                  </a:cubicBezTo>
                  <a:cubicBezTo>
                    <a:pt x="6906" y="1141"/>
                    <a:pt x="6873" y="1150"/>
                    <a:pt x="6843" y="1170"/>
                  </a:cubicBezTo>
                  <a:lnTo>
                    <a:pt x="6136" y="1574"/>
                  </a:lnTo>
                  <a:cubicBezTo>
                    <a:pt x="5847" y="1329"/>
                    <a:pt x="5501" y="1127"/>
                    <a:pt x="5125" y="997"/>
                  </a:cubicBezTo>
                  <a:lnTo>
                    <a:pt x="5125" y="188"/>
                  </a:lnTo>
                  <a:cubicBezTo>
                    <a:pt x="5125" y="87"/>
                    <a:pt x="5053" y="1"/>
                    <a:pt x="4952"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1" name="Google Shape;16610;p78">
              <a:extLst>
                <a:ext uri="{FF2B5EF4-FFF2-40B4-BE49-F238E27FC236}">
                  <a16:creationId xmlns:a16="http://schemas.microsoft.com/office/drawing/2014/main" id="{3FA529BD-B1AC-B145-9B93-7254F3D0D8F2}"/>
                </a:ext>
              </a:extLst>
            </p:cNvPr>
            <p:cNvSpPr/>
            <p:nvPr/>
          </p:nvSpPr>
          <p:spPr>
            <a:xfrm>
              <a:off x="6300141" y="2654670"/>
              <a:ext cx="91988" cy="78907"/>
            </a:xfrm>
            <a:custGeom>
              <a:avLst/>
              <a:gdLst/>
              <a:ahLst/>
              <a:cxnLst/>
              <a:rect l="l" t="t" r="r" b="b"/>
              <a:pathLst>
                <a:path w="3509" h="3010" extrusionOk="0">
                  <a:moveTo>
                    <a:pt x="1993" y="1"/>
                  </a:moveTo>
                  <a:cubicBezTo>
                    <a:pt x="1623" y="1"/>
                    <a:pt x="1247" y="137"/>
                    <a:pt x="939" y="440"/>
                  </a:cubicBezTo>
                  <a:cubicBezTo>
                    <a:pt x="1" y="1393"/>
                    <a:pt x="665" y="3009"/>
                    <a:pt x="2007" y="3009"/>
                  </a:cubicBezTo>
                  <a:cubicBezTo>
                    <a:pt x="2844" y="3009"/>
                    <a:pt x="3508" y="2345"/>
                    <a:pt x="3508" y="1508"/>
                  </a:cubicBezTo>
                  <a:cubicBezTo>
                    <a:pt x="3508" y="599"/>
                    <a:pt x="2767" y="1"/>
                    <a:pt x="1993" y="1"/>
                  </a:cubicBezTo>
                  <a:close/>
                </a:path>
              </a:pathLst>
            </a:custGeom>
            <a:solidFill>
              <a:srgbClr val="98A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2" name="Google Shape;16611;p78">
              <a:extLst>
                <a:ext uri="{FF2B5EF4-FFF2-40B4-BE49-F238E27FC236}">
                  <a16:creationId xmlns:a16="http://schemas.microsoft.com/office/drawing/2014/main" id="{F3409A40-3A21-41BA-AC36-E03E6DA9C273}"/>
                </a:ext>
              </a:extLst>
            </p:cNvPr>
            <p:cNvSpPr/>
            <p:nvPr/>
          </p:nvSpPr>
          <p:spPr>
            <a:xfrm>
              <a:off x="6324730" y="2666571"/>
              <a:ext cx="55654" cy="55654"/>
            </a:xfrm>
            <a:custGeom>
              <a:avLst/>
              <a:gdLst/>
              <a:ahLst/>
              <a:cxnLst/>
              <a:rect l="l" t="t" r="r" b="b"/>
              <a:pathLst>
                <a:path w="2123" h="2123" extrusionOk="0">
                  <a:moveTo>
                    <a:pt x="1069" y="0"/>
                  </a:moveTo>
                  <a:cubicBezTo>
                    <a:pt x="477" y="0"/>
                    <a:pt x="1" y="477"/>
                    <a:pt x="1" y="1054"/>
                  </a:cubicBezTo>
                  <a:cubicBezTo>
                    <a:pt x="1" y="1646"/>
                    <a:pt x="477" y="2122"/>
                    <a:pt x="1069" y="2122"/>
                  </a:cubicBezTo>
                  <a:cubicBezTo>
                    <a:pt x="1661" y="2122"/>
                    <a:pt x="2123" y="1646"/>
                    <a:pt x="2123" y="1054"/>
                  </a:cubicBezTo>
                  <a:cubicBezTo>
                    <a:pt x="2123" y="477"/>
                    <a:pt x="1661" y="0"/>
                    <a:pt x="1069" y="0"/>
                  </a:cubicBezTo>
                  <a:close/>
                </a:path>
              </a:pathLst>
            </a:custGeom>
            <a:solidFill>
              <a:srgbClr val="7A8F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Tree>
    <p:extLst>
      <p:ext uri="{BB962C8B-B14F-4D97-AF65-F5344CB8AC3E}">
        <p14:creationId xmlns:p14="http://schemas.microsoft.com/office/powerpoint/2010/main" val="1965343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217B0-5E55-B1BA-791B-61378FE6BC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067014-2996-7201-4999-F49A19F64BD2}"/>
              </a:ext>
            </a:extLst>
          </p:cNvPr>
          <p:cNvSpPr>
            <a:spLocks noGrp="1"/>
          </p:cNvSpPr>
          <p:nvPr>
            <p:ph type="title"/>
          </p:nvPr>
        </p:nvSpPr>
        <p:spPr>
          <a:xfrm>
            <a:off x="723750" y="14304"/>
            <a:ext cx="7696500" cy="572700"/>
          </a:xfrm>
        </p:spPr>
        <p:txBody>
          <a:bodyPr/>
          <a:lstStyle/>
          <a:p>
            <a:r>
              <a:rPr lang="en-GB" err="1"/>
              <a:t>catboost</a:t>
            </a:r>
            <a:r>
              <a:rPr lang="en-GB"/>
              <a:t> (Sai)</a:t>
            </a:r>
          </a:p>
        </p:txBody>
      </p:sp>
      <p:grpSp>
        <p:nvGrpSpPr>
          <p:cNvPr id="12" name="Google Shape;991;p44">
            <a:extLst>
              <a:ext uri="{FF2B5EF4-FFF2-40B4-BE49-F238E27FC236}">
                <a16:creationId xmlns:a16="http://schemas.microsoft.com/office/drawing/2014/main" id="{8058D496-C0B3-2D75-6880-426D55DB5B1F}"/>
              </a:ext>
            </a:extLst>
          </p:cNvPr>
          <p:cNvGrpSpPr/>
          <p:nvPr/>
        </p:nvGrpSpPr>
        <p:grpSpPr>
          <a:xfrm>
            <a:off x="2426320" y="76374"/>
            <a:ext cx="507981" cy="448560"/>
            <a:chOff x="1587641" y="1730512"/>
            <a:chExt cx="452582" cy="452173"/>
          </a:xfrm>
        </p:grpSpPr>
        <p:sp>
          <p:nvSpPr>
            <p:cNvPr id="13" name="Google Shape;992;p44">
              <a:extLst>
                <a:ext uri="{FF2B5EF4-FFF2-40B4-BE49-F238E27FC236}">
                  <a16:creationId xmlns:a16="http://schemas.microsoft.com/office/drawing/2014/main" id="{C08F9267-28A5-02D5-4F74-F87995484C4C}"/>
                </a:ext>
              </a:extLst>
            </p:cNvPr>
            <p:cNvSpPr/>
            <p:nvPr/>
          </p:nvSpPr>
          <p:spPr>
            <a:xfrm>
              <a:off x="1587641" y="1730512"/>
              <a:ext cx="343198" cy="225993"/>
            </a:xfrm>
            <a:custGeom>
              <a:avLst/>
              <a:gdLst/>
              <a:ahLst/>
              <a:cxnLst/>
              <a:rect l="l" t="t" r="r" b="b"/>
              <a:pathLst>
                <a:path w="10925" h="7194" extrusionOk="0">
                  <a:moveTo>
                    <a:pt x="6983" y="1"/>
                  </a:moveTo>
                  <a:cubicBezTo>
                    <a:pt x="6979" y="1"/>
                    <a:pt x="6975" y="1"/>
                    <a:pt x="6971" y="1"/>
                  </a:cubicBezTo>
                  <a:lnTo>
                    <a:pt x="930" y="1"/>
                  </a:lnTo>
                  <a:cubicBezTo>
                    <a:pt x="417" y="1"/>
                    <a:pt x="7" y="417"/>
                    <a:pt x="7" y="931"/>
                  </a:cubicBezTo>
                  <a:lnTo>
                    <a:pt x="7" y="6965"/>
                  </a:lnTo>
                  <a:cubicBezTo>
                    <a:pt x="0" y="7090"/>
                    <a:pt x="104" y="7194"/>
                    <a:pt x="236" y="7194"/>
                  </a:cubicBezTo>
                  <a:lnTo>
                    <a:pt x="2560" y="7194"/>
                  </a:lnTo>
                  <a:cubicBezTo>
                    <a:pt x="2816" y="7194"/>
                    <a:pt x="3025" y="6986"/>
                    <a:pt x="3025" y="6729"/>
                  </a:cubicBezTo>
                  <a:lnTo>
                    <a:pt x="3025" y="6264"/>
                  </a:lnTo>
                  <a:cubicBezTo>
                    <a:pt x="3031" y="6063"/>
                    <a:pt x="2948" y="5876"/>
                    <a:pt x="2796" y="5744"/>
                  </a:cubicBezTo>
                  <a:cubicBezTo>
                    <a:pt x="1873" y="4981"/>
                    <a:pt x="2407" y="3483"/>
                    <a:pt x="3600" y="3476"/>
                  </a:cubicBezTo>
                  <a:cubicBezTo>
                    <a:pt x="3603" y="3476"/>
                    <a:pt x="3606" y="3476"/>
                    <a:pt x="3609" y="3476"/>
                  </a:cubicBezTo>
                  <a:cubicBezTo>
                    <a:pt x="4796" y="3476"/>
                    <a:pt x="5339" y="4962"/>
                    <a:pt x="4426" y="5730"/>
                  </a:cubicBezTo>
                  <a:cubicBezTo>
                    <a:pt x="4273" y="5862"/>
                    <a:pt x="4183" y="6056"/>
                    <a:pt x="4190" y="6258"/>
                  </a:cubicBezTo>
                  <a:lnTo>
                    <a:pt x="4190" y="6729"/>
                  </a:lnTo>
                  <a:cubicBezTo>
                    <a:pt x="4190" y="6986"/>
                    <a:pt x="4391" y="7194"/>
                    <a:pt x="4648" y="7194"/>
                  </a:cubicBezTo>
                  <a:lnTo>
                    <a:pt x="7207" y="7194"/>
                  </a:lnTo>
                  <a:lnTo>
                    <a:pt x="7207" y="4641"/>
                  </a:lnTo>
                  <a:cubicBezTo>
                    <a:pt x="7207" y="4385"/>
                    <a:pt x="7415" y="4177"/>
                    <a:pt x="7672" y="4177"/>
                  </a:cubicBezTo>
                  <a:lnTo>
                    <a:pt x="8143" y="4177"/>
                  </a:lnTo>
                  <a:cubicBezTo>
                    <a:pt x="8345" y="4177"/>
                    <a:pt x="8539" y="4267"/>
                    <a:pt x="8671" y="4419"/>
                  </a:cubicBezTo>
                  <a:cubicBezTo>
                    <a:pt x="8935" y="4737"/>
                    <a:pt x="9286" y="4878"/>
                    <a:pt x="9633" y="4878"/>
                  </a:cubicBezTo>
                  <a:cubicBezTo>
                    <a:pt x="10288" y="4878"/>
                    <a:pt x="10925" y="4374"/>
                    <a:pt x="10925" y="3594"/>
                  </a:cubicBezTo>
                  <a:cubicBezTo>
                    <a:pt x="10920" y="2815"/>
                    <a:pt x="10288" y="2317"/>
                    <a:pt x="9636" y="2317"/>
                  </a:cubicBezTo>
                  <a:cubicBezTo>
                    <a:pt x="9283" y="2317"/>
                    <a:pt x="8925" y="2463"/>
                    <a:pt x="8657" y="2789"/>
                  </a:cubicBezTo>
                  <a:cubicBezTo>
                    <a:pt x="8530" y="2930"/>
                    <a:pt x="8345" y="3019"/>
                    <a:pt x="8157" y="3019"/>
                  </a:cubicBezTo>
                  <a:cubicBezTo>
                    <a:pt x="8150" y="3019"/>
                    <a:pt x="8143" y="3019"/>
                    <a:pt x="8137" y="3018"/>
                  </a:cubicBezTo>
                  <a:lnTo>
                    <a:pt x="7672" y="3018"/>
                  </a:lnTo>
                  <a:cubicBezTo>
                    <a:pt x="7415" y="3018"/>
                    <a:pt x="7207" y="2810"/>
                    <a:pt x="7207" y="2554"/>
                  </a:cubicBezTo>
                  <a:lnTo>
                    <a:pt x="7207" y="230"/>
                  </a:lnTo>
                  <a:cubicBezTo>
                    <a:pt x="7207" y="102"/>
                    <a:pt x="7103" y="1"/>
                    <a:pt x="69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4" name="Google Shape;993;p44">
              <a:extLst>
                <a:ext uri="{FF2B5EF4-FFF2-40B4-BE49-F238E27FC236}">
                  <a16:creationId xmlns:a16="http://schemas.microsoft.com/office/drawing/2014/main" id="{FCAD78E3-4DB6-FF6C-4937-08AA37A463A6}"/>
                </a:ext>
              </a:extLst>
            </p:cNvPr>
            <p:cNvSpPr/>
            <p:nvPr/>
          </p:nvSpPr>
          <p:spPr>
            <a:xfrm>
              <a:off x="1814042" y="1730544"/>
              <a:ext cx="226181" cy="342758"/>
            </a:xfrm>
            <a:custGeom>
              <a:avLst/>
              <a:gdLst/>
              <a:ahLst/>
              <a:cxnLst/>
              <a:rect l="l" t="t" r="r" b="b"/>
              <a:pathLst>
                <a:path w="7200" h="10911" extrusionOk="0">
                  <a:moveTo>
                    <a:pt x="229" y="0"/>
                  </a:moveTo>
                  <a:cubicBezTo>
                    <a:pt x="104" y="0"/>
                    <a:pt x="0" y="104"/>
                    <a:pt x="0" y="229"/>
                  </a:cubicBezTo>
                  <a:lnTo>
                    <a:pt x="0" y="2553"/>
                  </a:lnTo>
                  <a:cubicBezTo>
                    <a:pt x="0" y="2809"/>
                    <a:pt x="208" y="3017"/>
                    <a:pt x="465" y="3017"/>
                  </a:cubicBezTo>
                  <a:lnTo>
                    <a:pt x="930" y="3017"/>
                  </a:lnTo>
                  <a:cubicBezTo>
                    <a:pt x="937" y="3018"/>
                    <a:pt x="944" y="3018"/>
                    <a:pt x="951" y="3018"/>
                  </a:cubicBezTo>
                  <a:cubicBezTo>
                    <a:pt x="1144" y="3018"/>
                    <a:pt x="1323" y="2929"/>
                    <a:pt x="1450" y="2788"/>
                  </a:cubicBezTo>
                  <a:cubicBezTo>
                    <a:pt x="1718" y="2462"/>
                    <a:pt x="2076" y="2316"/>
                    <a:pt x="2429" y="2316"/>
                  </a:cubicBezTo>
                  <a:cubicBezTo>
                    <a:pt x="3081" y="2316"/>
                    <a:pt x="3713" y="2814"/>
                    <a:pt x="3718" y="3593"/>
                  </a:cubicBezTo>
                  <a:cubicBezTo>
                    <a:pt x="3722" y="4373"/>
                    <a:pt x="3087" y="4877"/>
                    <a:pt x="2431" y="4877"/>
                  </a:cubicBezTo>
                  <a:cubicBezTo>
                    <a:pt x="2083" y="4877"/>
                    <a:pt x="1730" y="4736"/>
                    <a:pt x="1464" y="4418"/>
                  </a:cubicBezTo>
                  <a:cubicBezTo>
                    <a:pt x="1332" y="4266"/>
                    <a:pt x="1138" y="4176"/>
                    <a:pt x="936" y="4176"/>
                  </a:cubicBezTo>
                  <a:lnTo>
                    <a:pt x="465" y="4176"/>
                  </a:lnTo>
                  <a:cubicBezTo>
                    <a:pt x="208" y="4176"/>
                    <a:pt x="0" y="4384"/>
                    <a:pt x="0" y="4640"/>
                  </a:cubicBezTo>
                  <a:lnTo>
                    <a:pt x="0" y="7193"/>
                  </a:lnTo>
                  <a:lnTo>
                    <a:pt x="2553" y="7193"/>
                  </a:lnTo>
                  <a:cubicBezTo>
                    <a:pt x="2809" y="7193"/>
                    <a:pt x="3017" y="7401"/>
                    <a:pt x="3017" y="7658"/>
                  </a:cubicBezTo>
                  <a:lnTo>
                    <a:pt x="3017" y="8129"/>
                  </a:lnTo>
                  <a:cubicBezTo>
                    <a:pt x="3017" y="8330"/>
                    <a:pt x="2927" y="8525"/>
                    <a:pt x="2775" y="8656"/>
                  </a:cubicBezTo>
                  <a:cubicBezTo>
                    <a:pt x="1861" y="9425"/>
                    <a:pt x="2404" y="10911"/>
                    <a:pt x="3592" y="10911"/>
                  </a:cubicBezTo>
                  <a:cubicBezTo>
                    <a:pt x="3594" y="10911"/>
                    <a:pt x="3597" y="10911"/>
                    <a:pt x="3600" y="10911"/>
                  </a:cubicBezTo>
                  <a:cubicBezTo>
                    <a:pt x="4800" y="10904"/>
                    <a:pt x="5334" y="9406"/>
                    <a:pt x="4405" y="8649"/>
                  </a:cubicBezTo>
                  <a:cubicBezTo>
                    <a:pt x="4259" y="8518"/>
                    <a:pt x="4169" y="8323"/>
                    <a:pt x="4176" y="8122"/>
                  </a:cubicBezTo>
                  <a:lnTo>
                    <a:pt x="4176" y="7658"/>
                  </a:lnTo>
                  <a:cubicBezTo>
                    <a:pt x="4176" y="7401"/>
                    <a:pt x="4384" y="7193"/>
                    <a:pt x="4640" y="7193"/>
                  </a:cubicBezTo>
                  <a:lnTo>
                    <a:pt x="6964" y="7193"/>
                  </a:lnTo>
                  <a:cubicBezTo>
                    <a:pt x="7096" y="7193"/>
                    <a:pt x="7200" y="7089"/>
                    <a:pt x="7193" y="6964"/>
                  </a:cubicBezTo>
                  <a:lnTo>
                    <a:pt x="7193" y="930"/>
                  </a:lnTo>
                  <a:cubicBezTo>
                    <a:pt x="7193" y="416"/>
                    <a:pt x="6784" y="0"/>
                    <a:pt x="6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 name="Google Shape;994;p44">
              <a:extLst>
                <a:ext uri="{FF2B5EF4-FFF2-40B4-BE49-F238E27FC236}">
                  <a16:creationId xmlns:a16="http://schemas.microsoft.com/office/drawing/2014/main" id="{B3328B7A-4315-05A7-C9A5-83748F442FED}"/>
                </a:ext>
              </a:extLst>
            </p:cNvPr>
            <p:cNvSpPr/>
            <p:nvPr/>
          </p:nvSpPr>
          <p:spPr>
            <a:xfrm>
              <a:off x="1697088" y="1956473"/>
              <a:ext cx="342916" cy="226212"/>
            </a:xfrm>
            <a:custGeom>
              <a:avLst/>
              <a:gdLst/>
              <a:ahLst/>
              <a:cxnLst/>
              <a:rect l="l" t="t" r="r" b="b"/>
              <a:pathLst>
                <a:path w="10916" h="7201" extrusionOk="0">
                  <a:moveTo>
                    <a:pt x="3716" y="1"/>
                  </a:moveTo>
                  <a:lnTo>
                    <a:pt x="3716" y="2560"/>
                  </a:lnTo>
                  <a:cubicBezTo>
                    <a:pt x="3716" y="2817"/>
                    <a:pt x="3508" y="3025"/>
                    <a:pt x="3258" y="3025"/>
                  </a:cubicBezTo>
                  <a:lnTo>
                    <a:pt x="2787" y="3025"/>
                  </a:lnTo>
                  <a:cubicBezTo>
                    <a:pt x="2586" y="3025"/>
                    <a:pt x="2391" y="2935"/>
                    <a:pt x="2260" y="2782"/>
                  </a:cubicBezTo>
                  <a:cubicBezTo>
                    <a:pt x="1993" y="2465"/>
                    <a:pt x="1640" y="2324"/>
                    <a:pt x="1292" y="2324"/>
                  </a:cubicBezTo>
                  <a:cubicBezTo>
                    <a:pt x="636" y="2324"/>
                    <a:pt x="1" y="2828"/>
                    <a:pt x="5" y="3608"/>
                  </a:cubicBezTo>
                  <a:cubicBezTo>
                    <a:pt x="10" y="4383"/>
                    <a:pt x="644" y="4880"/>
                    <a:pt x="1295" y="4880"/>
                  </a:cubicBezTo>
                  <a:cubicBezTo>
                    <a:pt x="1646" y="4880"/>
                    <a:pt x="2002" y="4735"/>
                    <a:pt x="2266" y="4412"/>
                  </a:cubicBezTo>
                  <a:cubicBezTo>
                    <a:pt x="2393" y="4266"/>
                    <a:pt x="2578" y="4183"/>
                    <a:pt x="2770" y="4183"/>
                  </a:cubicBezTo>
                  <a:cubicBezTo>
                    <a:pt x="2778" y="4183"/>
                    <a:pt x="2786" y="4183"/>
                    <a:pt x="2794" y="4183"/>
                  </a:cubicBezTo>
                  <a:lnTo>
                    <a:pt x="3258" y="4183"/>
                  </a:lnTo>
                  <a:cubicBezTo>
                    <a:pt x="3515" y="4183"/>
                    <a:pt x="3723" y="4392"/>
                    <a:pt x="3723" y="4648"/>
                  </a:cubicBezTo>
                  <a:lnTo>
                    <a:pt x="3723" y="6965"/>
                  </a:lnTo>
                  <a:cubicBezTo>
                    <a:pt x="3723" y="7097"/>
                    <a:pt x="3820" y="7201"/>
                    <a:pt x="3952" y="7201"/>
                  </a:cubicBezTo>
                  <a:lnTo>
                    <a:pt x="9986" y="7201"/>
                  </a:lnTo>
                  <a:cubicBezTo>
                    <a:pt x="10500" y="7201"/>
                    <a:pt x="10916" y="6784"/>
                    <a:pt x="10916" y="6271"/>
                  </a:cubicBezTo>
                  <a:lnTo>
                    <a:pt x="10916" y="237"/>
                  </a:lnTo>
                  <a:cubicBezTo>
                    <a:pt x="10916" y="105"/>
                    <a:pt x="10812" y="1"/>
                    <a:pt x="10687" y="1"/>
                  </a:cubicBezTo>
                  <a:lnTo>
                    <a:pt x="8363" y="1"/>
                  </a:lnTo>
                  <a:cubicBezTo>
                    <a:pt x="8107" y="1"/>
                    <a:pt x="7899" y="209"/>
                    <a:pt x="7899" y="466"/>
                  </a:cubicBezTo>
                  <a:lnTo>
                    <a:pt x="7899" y="930"/>
                  </a:lnTo>
                  <a:cubicBezTo>
                    <a:pt x="7892" y="1131"/>
                    <a:pt x="7975" y="1326"/>
                    <a:pt x="8128" y="1457"/>
                  </a:cubicBezTo>
                  <a:cubicBezTo>
                    <a:pt x="9050" y="2214"/>
                    <a:pt x="8516" y="3712"/>
                    <a:pt x="7323" y="3719"/>
                  </a:cubicBezTo>
                  <a:cubicBezTo>
                    <a:pt x="7320" y="3719"/>
                    <a:pt x="7317" y="3719"/>
                    <a:pt x="7315" y="3719"/>
                  </a:cubicBezTo>
                  <a:cubicBezTo>
                    <a:pt x="6127" y="3719"/>
                    <a:pt x="5584" y="2233"/>
                    <a:pt x="6498" y="1464"/>
                  </a:cubicBezTo>
                  <a:cubicBezTo>
                    <a:pt x="6650" y="1333"/>
                    <a:pt x="6740" y="1138"/>
                    <a:pt x="6740" y="937"/>
                  </a:cubicBezTo>
                  <a:lnTo>
                    <a:pt x="6740" y="466"/>
                  </a:lnTo>
                  <a:cubicBezTo>
                    <a:pt x="6740" y="209"/>
                    <a:pt x="6532" y="1"/>
                    <a:pt x="6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6" name="Google Shape;995;p44">
              <a:extLst>
                <a:ext uri="{FF2B5EF4-FFF2-40B4-BE49-F238E27FC236}">
                  <a16:creationId xmlns:a16="http://schemas.microsoft.com/office/drawing/2014/main" id="{2145EBC1-E8F7-C268-CFC4-586D172D86C6}"/>
                </a:ext>
              </a:extLst>
            </p:cNvPr>
            <p:cNvSpPr/>
            <p:nvPr/>
          </p:nvSpPr>
          <p:spPr>
            <a:xfrm>
              <a:off x="1587861" y="1839707"/>
              <a:ext cx="226212" cy="342978"/>
            </a:xfrm>
            <a:custGeom>
              <a:avLst/>
              <a:gdLst/>
              <a:ahLst/>
              <a:cxnLst/>
              <a:rect l="l" t="t" r="r" b="b"/>
              <a:pathLst>
                <a:path w="7201" h="10918" extrusionOk="0">
                  <a:moveTo>
                    <a:pt x="3586" y="0"/>
                  </a:moveTo>
                  <a:cubicBezTo>
                    <a:pt x="2393" y="7"/>
                    <a:pt x="1859" y="1505"/>
                    <a:pt x="2782" y="2268"/>
                  </a:cubicBezTo>
                  <a:cubicBezTo>
                    <a:pt x="2934" y="2400"/>
                    <a:pt x="3018" y="2594"/>
                    <a:pt x="3018" y="2795"/>
                  </a:cubicBezTo>
                  <a:lnTo>
                    <a:pt x="3018" y="3253"/>
                  </a:lnTo>
                  <a:cubicBezTo>
                    <a:pt x="3018" y="3510"/>
                    <a:pt x="2809" y="3718"/>
                    <a:pt x="2553" y="3718"/>
                  </a:cubicBezTo>
                  <a:lnTo>
                    <a:pt x="229" y="3718"/>
                  </a:lnTo>
                  <a:cubicBezTo>
                    <a:pt x="104" y="3725"/>
                    <a:pt x="0" y="3822"/>
                    <a:pt x="0" y="3954"/>
                  </a:cubicBezTo>
                  <a:lnTo>
                    <a:pt x="0" y="9988"/>
                  </a:lnTo>
                  <a:cubicBezTo>
                    <a:pt x="0" y="10501"/>
                    <a:pt x="416" y="10911"/>
                    <a:pt x="930" y="10918"/>
                  </a:cubicBezTo>
                  <a:lnTo>
                    <a:pt x="6964" y="10918"/>
                  </a:lnTo>
                  <a:cubicBezTo>
                    <a:pt x="7096" y="10918"/>
                    <a:pt x="7200" y="10814"/>
                    <a:pt x="7200" y="10682"/>
                  </a:cubicBezTo>
                  <a:lnTo>
                    <a:pt x="7200" y="8365"/>
                  </a:lnTo>
                  <a:cubicBezTo>
                    <a:pt x="7200" y="8109"/>
                    <a:pt x="6992" y="7900"/>
                    <a:pt x="6735" y="7900"/>
                  </a:cubicBezTo>
                  <a:lnTo>
                    <a:pt x="6264" y="7900"/>
                  </a:lnTo>
                  <a:cubicBezTo>
                    <a:pt x="6256" y="7900"/>
                    <a:pt x="6248" y="7900"/>
                    <a:pt x="6240" y="7900"/>
                  </a:cubicBezTo>
                  <a:cubicBezTo>
                    <a:pt x="6048" y="7900"/>
                    <a:pt x="5870" y="7983"/>
                    <a:pt x="5743" y="8129"/>
                  </a:cubicBezTo>
                  <a:cubicBezTo>
                    <a:pt x="5476" y="8452"/>
                    <a:pt x="5119" y="8597"/>
                    <a:pt x="4767" y="8597"/>
                  </a:cubicBezTo>
                  <a:cubicBezTo>
                    <a:pt x="4114" y="8597"/>
                    <a:pt x="3480" y="8100"/>
                    <a:pt x="3475" y="7325"/>
                  </a:cubicBezTo>
                  <a:cubicBezTo>
                    <a:pt x="3471" y="6545"/>
                    <a:pt x="4106" y="6041"/>
                    <a:pt x="4762" y="6041"/>
                  </a:cubicBezTo>
                  <a:cubicBezTo>
                    <a:pt x="5110" y="6041"/>
                    <a:pt x="5463" y="6182"/>
                    <a:pt x="5730" y="6499"/>
                  </a:cubicBezTo>
                  <a:cubicBezTo>
                    <a:pt x="5861" y="6652"/>
                    <a:pt x="6056" y="6742"/>
                    <a:pt x="6257" y="6742"/>
                  </a:cubicBezTo>
                  <a:lnTo>
                    <a:pt x="6728" y="6742"/>
                  </a:lnTo>
                  <a:cubicBezTo>
                    <a:pt x="6985" y="6742"/>
                    <a:pt x="7193" y="6534"/>
                    <a:pt x="7193" y="6277"/>
                  </a:cubicBezTo>
                  <a:lnTo>
                    <a:pt x="7193" y="3718"/>
                  </a:lnTo>
                  <a:lnTo>
                    <a:pt x="4641" y="3718"/>
                  </a:lnTo>
                  <a:cubicBezTo>
                    <a:pt x="4384" y="3718"/>
                    <a:pt x="4176" y="3510"/>
                    <a:pt x="4176" y="3253"/>
                  </a:cubicBezTo>
                  <a:lnTo>
                    <a:pt x="4176" y="2782"/>
                  </a:lnTo>
                  <a:cubicBezTo>
                    <a:pt x="4176" y="2580"/>
                    <a:pt x="4266" y="2386"/>
                    <a:pt x="4419" y="2254"/>
                  </a:cubicBezTo>
                  <a:cubicBezTo>
                    <a:pt x="5334" y="1491"/>
                    <a:pt x="4786" y="0"/>
                    <a:pt x="35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17" name="Google Shape;2678;p66">
            <a:extLst>
              <a:ext uri="{FF2B5EF4-FFF2-40B4-BE49-F238E27FC236}">
                <a16:creationId xmlns:a16="http://schemas.microsoft.com/office/drawing/2014/main" id="{4857B741-F6AD-141C-6D2E-6D27CC4464A1}"/>
              </a:ext>
            </a:extLst>
          </p:cNvPr>
          <p:cNvGrpSpPr/>
          <p:nvPr/>
        </p:nvGrpSpPr>
        <p:grpSpPr>
          <a:xfrm>
            <a:off x="190717" y="695976"/>
            <a:ext cx="533033" cy="533033"/>
            <a:chOff x="4049800" y="640400"/>
            <a:chExt cx="858900" cy="858900"/>
          </a:xfrm>
        </p:grpSpPr>
        <p:sp>
          <p:nvSpPr>
            <p:cNvPr id="18" name="Google Shape;2679;p66">
              <a:extLst>
                <a:ext uri="{FF2B5EF4-FFF2-40B4-BE49-F238E27FC236}">
                  <a16:creationId xmlns:a16="http://schemas.microsoft.com/office/drawing/2014/main" id="{180FAB1D-C69E-8F4C-D56E-B480208B8B93}"/>
                </a:ext>
              </a:extLst>
            </p:cNvPr>
            <p:cNvSpPr/>
            <p:nvPr/>
          </p:nvSpPr>
          <p:spPr>
            <a:xfrm>
              <a:off x="4049800" y="640400"/>
              <a:ext cx="858900" cy="858900"/>
            </a:xfrm>
            <a:prstGeom prst="donut">
              <a:avLst>
                <a:gd name="adj" fmla="val 25000"/>
              </a:avLst>
            </a:prstGeom>
            <a:solidFill>
              <a:schemeClr val="accent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9" name="Google Shape;2680;p66">
              <a:extLst>
                <a:ext uri="{FF2B5EF4-FFF2-40B4-BE49-F238E27FC236}">
                  <a16:creationId xmlns:a16="http://schemas.microsoft.com/office/drawing/2014/main" id="{4603155A-FE26-91D2-AC54-35537628C3A7}"/>
                </a:ext>
              </a:extLst>
            </p:cNvPr>
            <p:cNvSpPr/>
            <p:nvPr/>
          </p:nvSpPr>
          <p:spPr>
            <a:xfrm>
              <a:off x="4049800" y="640400"/>
              <a:ext cx="858900" cy="858900"/>
            </a:xfrm>
            <a:prstGeom prst="blockArc">
              <a:avLst>
                <a:gd name="adj1" fmla="val 7914150"/>
                <a:gd name="adj2" fmla="val 0"/>
                <a:gd name="adj3" fmla="val 25000"/>
              </a:avLst>
            </a:prstGeom>
            <a:solidFill>
              <a:srgbClr val="002060"/>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23" name="Title 1">
            <a:extLst>
              <a:ext uri="{FF2B5EF4-FFF2-40B4-BE49-F238E27FC236}">
                <a16:creationId xmlns:a16="http://schemas.microsoft.com/office/drawing/2014/main" id="{84727972-8D4E-FE6C-0653-07A6B5236BD0}"/>
              </a:ext>
            </a:extLst>
          </p:cNvPr>
          <p:cNvSpPr txBox="1">
            <a:spLocks/>
          </p:cNvSpPr>
          <p:nvPr/>
        </p:nvSpPr>
        <p:spPr>
          <a:xfrm>
            <a:off x="723750" y="673966"/>
            <a:ext cx="7696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Archivo Black"/>
              <a:buNone/>
              <a:defRPr sz="3000" b="0" i="0" u="none" strike="noStrike" cap="none">
                <a:solidFill>
                  <a:schemeClr val="dk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GB" sz="2400"/>
              <a:t>Data Splitting: 80 – 15 - 5</a:t>
            </a:r>
          </a:p>
        </p:txBody>
      </p:sp>
      <p:sp>
        <p:nvSpPr>
          <p:cNvPr id="24" name="TextBox 23">
            <a:extLst>
              <a:ext uri="{FF2B5EF4-FFF2-40B4-BE49-F238E27FC236}">
                <a16:creationId xmlns:a16="http://schemas.microsoft.com/office/drawing/2014/main" id="{3FCBC0EE-79B0-0A7A-6854-616E865D31BB}"/>
              </a:ext>
            </a:extLst>
          </p:cNvPr>
          <p:cNvSpPr txBox="1"/>
          <p:nvPr/>
        </p:nvSpPr>
        <p:spPr>
          <a:xfrm>
            <a:off x="723750" y="1172509"/>
            <a:ext cx="6766118" cy="954107"/>
          </a:xfrm>
          <a:prstGeom prst="rect">
            <a:avLst/>
          </a:prstGeom>
          <a:noFill/>
        </p:spPr>
        <p:txBody>
          <a:bodyPr wrap="square" rtlCol="0">
            <a:spAutoFit/>
          </a:bodyPr>
          <a:lstStyle/>
          <a:p>
            <a:pPr marL="285750" indent="-285750">
              <a:buFont typeface="Arial" panose="020B0604020202020204" pitchFamily="34" charset="0"/>
              <a:buChar char="•"/>
            </a:pPr>
            <a:r>
              <a:rPr lang="en-GB">
                <a:latin typeface="Karla" pitchFamily="2" charset="77"/>
              </a:rPr>
              <a:t>Data is split into three sets: Train, Test &amp; Validation, with the test set getting 20% of the total data. </a:t>
            </a:r>
          </a:p>
          <a:p>
            <a:pPr marL="285750" indent="-285750">
              <a:buFont typeface="Arial" panose="020B0604020202020204" pitchFamily="34" charset="0"/>
              <a:buChar char="•"/>
            </a:pPr>
            <a:r>
              <a:rPr lang="en-GB">
                <a:latin typeface="Karla" pitchFamily="2" charset="77"/>
              </a:rPr>
              <a:t>The remaining data for train and validation is split further into 75% and 25% respectively.</a:t>
            </a:r>
          </a:p>
        </p:txBody>
      </p:sp>
      <p:pic>
        <p:nvPicPr>
          <p:cNvPr id="26" name="Picture 25" descr="A computer screen shot of a program code&#10;&#10;AI-generated content may be incorrect.">
            <a:extLst>
              <a:ext uri="{FF2B5EF4-FFF2-40B4-BE49-F238E27FC236}">
                <a16:creationId xmlns:a16="http://schemas.microsoft.com/office/drawing/2014/main" id="{C717CE7F-85F5-3A4C-D56F-AD1376E999CB}"/>
              </a:ext>
            </a:extLst>
          </p:cNvPr>
          <p:cNvPicPr>
            <a:picLocks noChangeAspect="1"/>
          </p:cNvPicPr>
          <p:nvPr/>
        </p:nvPicPr>
        <p:blipFill>
          <a:blip r:embed="rId2"/>
          <a:stretch>
            <a:fillRect/>
          </a:stretch>
        </p:blipFill>
        <p:spPr>
          <a:xfrm>
            <a:off x="1510519" y="2208359"/>
            <a:ext cx="6122961" cy="2261175"/>
          </a:xfrm>
          <a:prstGeom prst="rect">
            <a:avLst/>
          </a:prstGeom>
        </p:spPr>
      </p:pic>
    </p:spTree>
    <p:extLst>
      <p:ext uri="{BB962C8B-B14F-4D97-AF65-F5344CB8AC3E}">
        <p14:creationId xmlns:p14="http://schemas.microsoft.com/office/powerpoint/2010/main" val="1043043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71419-3FB3-7CB8-8849-04B3C783B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AB9FE0-BAB3-9135-558D-3B62A966BCD2}"/>
              </a:ext>
            </a:extLst>
          </p:cNvPr>
          <p:cNvSpPr>
            <a:spLocks noGrp="1"/>
          </p:cNvSpPr>
          <p:nvPr>
            <p:ph type="title"/>
          </p:nvPr>
        </p:nvSpPr>
        <p:spPr>
          <a:xfrm>
            <a:off x="723750" y="14304"/>
            <a:ext cx="7696500" cy="572700"/>
          </a:xfrm>
        </p:spPr>
        <p:txBody>
          <a:bodyPr/>
          <a:lstStyle/>
          <a:p>
            <a:r>
              <a:rPr lang="en-GB" err="1"/>
              <a:t>CatBoost</a:t>
            </a:r>
            <a:r>
              <a:rPr lang="en-GB"/>
              <a:t>(Sai)</a:t>
            </a:r>
          </a:p>
        </p:txBody>
      </p:sp>
      <p:grpSp>
        <p:nvGrpSpPr>
          <p:cNvPr id="12" name="Google Shape;991;p44">
            <a:extLst>
              <a:ext uri="{FF2B5EF4-FFF2-40B4-BE49-F238E27FC236}">
                <a16:creationId xmlns:a16="http://schemas.microsoft.com/office/drawing/2014/main" id="{71E747B6-8EE8-19ED-DFBE-0BAFF6BBDE02}"/>
              </a:ext>
            </a:extLst>
          </p:cNvPr>
          <p:cNvGrpSpPr/>
          <p:nvPr/>
        </p:nvGrpSpPr>
        <p:grpSpPr>
          <a:xfrm>
            <a:off x="2556951" y="81541"/>
            <a:ext cx="507982" cy="448559"/>
            <a:chOff x="1587641" y="1730512"/>
            <a:chExt cx="452582" cy="452173"/>
          </a:xfrm>
        </p:grpSpPr>
        <p:sp>
          <p:nvSpPr>
            <p:cNvPr id="13" name="Google Shape;992;p44">
              <a:extLst>
                <a:ext uri="{FF2B5EF4-FFF2-40B4-BE49-F238E27FC236}">
                  <a16:creationId xmlns:a16="http://schemas.microsoft.com/office/drawing/2014/main" id="{9167A19A-F063-7AE9-ED74-97EF734F6291}"/>
                </a:ext>
              </a:extLst>
            </p:cNvPr>
            <p:cNvSpPr/>
            <p:nvPr/>
          </p:nvSpPr>
          <p:spPr>
            <a:xfrm>
              <a:off x="1587641" y="1730512"/>
              <a:ext cx="343198" cy="225993"/>
            </a:xfrm>
            <a:custGeom>
              <a:avLst/>
              <a:gdLst/>
              <a:ahLst/>
              <a:cxnLst/>
              <a:rect l="l" t="t" r="r" b="b"/>
              <a:pathLst>
                <a:path w="10925" h="7194" extrusionOk="0">
                  <a:moveTo>
                    <a:pt x="6983" y="1"/>
                  </a:moveTo>
                  <a:cubicBezTo>
                    <a:pt x="6979" y="1"/>
                    <a:pt x="6975" y="1"/>
                    <a:pt x="6971" y="1"/>
                  </a:cubicBezTo>
                  <a:lnTo>
                    <a:pt x="930" y="1"/>
                  </a:lnTo>
                  <a:cubicBezTo>
                    <a:pt x="417" y="1"/>
                    <a:pt x="7" y="417"/>
                    <a:pt x="7" y="931"/>
                  </a:cubicBezTo>
                  <a:lnTo>
                    <a:pt x="7" y="6965"/>
                  </a:lnTo>
                  <a:cubicBezTo>
                    <a:pt x="0" y="7090"/>
                    <a:pt x="104" y="7194"/>
                    <a:pt x="236" y="7194"/>
                  </a:cubicBezTo>
                  <a:lnTo>
                    <a:pt x="2560" y="7194"/>
                  </a:lnTo>
                  <a:cubicBezTo>
                    <a:pt x="2816" y="7194"/>
                    <a:pt x="3025" y="6986"/>
                    <a:pt x="3025" y="6729"/>
                  </a:cubicBezTo>
                  <a:lnTo>
                    <a:pt x="3025" y="6264"/>
                  </a:lnTo>
                  <a:cubicBezTo>
                    <a:pt x="3031" y="6063"/>
                    <a:pt x="2948" y="5876"/>
                    <a:pt x="2796" y="5744"/>
                  </a:cubicBezTo>
                  <a:cubicBezTo>
                    <a:pt x="1873" y="4981"/>
                    <a:pt x="2407" y="3483"/>
                    <a:pt x="3600" y="3476"/>
                  </a:cubicBezTo>
                  <a:cubicBezTo>
                    <a:pt x="3603" y="3476"/>
                    <a:pt x="3606" y="3476"/>
                    <a:pt x="3609" y="3476"/>
                  </a:cubicBezTo>
                  <a:cubicBezTo>
                    <a:pt x="4796" y="3476"/>
                    <a:pt x="5339" y="4962"/>
                    <a:pt x="4426" y="5730"/>
                  </a:cubicBezTo>
                  <a:cubicBezTo>
                    <a:pt x="4273" y="5862"/>
                    <a:pt x="4183" y="6056"/>
                    <a:pt x="4190" y="6258"/>
                  </a:cubicBezTo>
                  <a:lnTo>
                    <a:pt x="4190" y="6729"/>
                  </a:lnTo>
                  <a:cubicBezTo>
                    <a:pt x="4190" y="6986"/>
                    <a:pt x="4391" y="7194"/>
                    <a:pt x="4648" y="7194"/>
                  </a:cubicBezTo>
                  <a:lnTo>
                    <a:pt x="7207" y="7194"/>
                  </a:lnTo>
                  <a:lnTo>
                    <a:pt x="7207" y="4641"/>
                  </a:lnTo>
                  <a:cubicBezTo>
                    <a:pt x="7207" y="4385"/>
                    <a:pt x="7415" y="4177"/>
                    <a:pt x="7672" y="4177"/>
                  </a:cubicBezTo>
                  <a:lnTo>
                    <a:pt x="8143" y="4177"/>
                  </a:lnTo>
                  <a:cubicBezTo>
                    <a:pt x="8345" y="4177"/>
                    <a:pt x="8539" y="4267"/>
                    <a:pt x="8671" y="4419"/>
                  </a:cubicBezTo>
                  <a:cubicBezTo>
                    <a:pt x="8935" y="4737"/>
                    <a:pt x="9286" y="4878"/>
                    <a:pt x="9633" y="4878"/>
                  </a:cubicBezTo>
                  <a:cubicBezTo>
                    <a:pt x="10288" y="4878"/>
                    <a:pt x="10925" y="4374"/>
                    <a:pt x="10925" y="3594"/>
                  </a:cubicBezTo>
                  <a:cubicBezTo>
                    <a:pt x="10920" y="2815"/>
                    <a:pt x="10288" y="2317"/>
                    <a:pt x="9636" y="2317"/>
                  </a:cubicBezTo>
                  <a:cubicBezTo>
                    <a:pt x="9283" y="2317"/>
                    <a:pt x="8925" y="2463"/>
                    <a:pt x="8657" y="2789"/>
                  </a:cubicBezTo>
                  <a:cubicBezTo>
                    <a:pt x="8530" y="2930"/>
                    <a:pt x="8345" y="3019"/>
                    <a:pt x="8157" y="3019"/>
                  </a:cubicBezTo>
                  <a:cubicBezTo>
                    <a:pt x="8150" y="3019"/>
                    <a:pt x="8143" y="3019"/>
                    <a:pt x="8137" y="3018"/>
                  </a:cubicBezTo>
                  <a:lnTo>
                    <a:pt x="7672" y="3018"/>
                  </a:lnTo>
                  <a:cubicBezTo>
                    <a:pt x="7415" y="3018"/>
                    <a:pt x="7207" y="2810"/>
                    <a:pt x="7207" y="2554"/>
                  </a:cubicBezTo>
                  <a:lnTo>
                    <a:pt x="7207" y="230"/>
                  </a:lnTo>
                  <a:cubicBezTo>
                    <a:pt x="7207" y="102"/>
                    <a:pt x="7103" y="1"/>
                    <a:pt x="69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4" name="Google Shape;993;p44">
              <a:extLst>
                <a:ext uri="{FF2B5EF4-FFF2-40B4-BE49-F238E27FC236}">
                  <a16:creationId xmlns:a16="http://schemas.microsoft.com/office/drawing/2014/main" id="{B5E452D4-AC8F-9E23-3E80-EE454A057F55}"/>
                </a:ext>
              </a:extLst>
            </p:cNvPr>
            <p:cNvSpPr/>
            <p:nvPr/>
          </p:nvSpPr>
          <p:spPr>
            <a:xfrm>
              <a:off x="1814042" y="1730544"/>
              <a:ext cx="226181" cy="342758"/>
            </a:xfrm>
            <a:custGeom>
              <a:avLst/>
              <a:gdLst/>
              <a:ahLst/>
              <a:cxnLst/>
              <a:rect l="l" t="t" r="r" b="b"/>
              <a:pathLst>
                <a:path w="7200" h="10911" extrusionOk="0">
                  <a:moveTo>
                    <a:pt x="229" y="0"/>
                  </a:moveTo>
                  <a:cubicBezTo>
                    <a:pt x="104" y="0"/>
                    <a:pt x="0" y="104"/>
                    <a:pt x="0" y="229"/>
                  </a:cubicBezTo>
                  <a:lnTo>
                    <a:pt x="0" y="2553"/>
                  </a:lnTo>
                  <a:cubicBezTo>
                    <a:pt x="0" y="2809"/>
                    <a:pt x="208" y="3017"/>
                    <a:pt x="465" y="3017"/>
                  </a:cubicBezTo>
                  <a:lnTo>
                    <a:pt x="930" y="3017"/>
                  </a:lnTo>
                  <a:cubicBezTo>
                    <a:pt x="937" y="3018"/>
                    <a:pt x="944" y="3018"/>
                    <a:pt x="951" y="3018"/>
                  </a:cubicBezTo>
                  <a:cubicBezTo>
                    <a:pt x="1144" y="3018"/>
                    <a:pt x="1323" y="2929"/>
                    <a:pt x="1450" y="2788"/>
                  </a:cubicBezTo>
                  <a:cubicBezTo>
                    <a:pt x="1718" y="2462"/>
                    <a:pt x="2076" y="2316"/>
                    <a:pt x="2429" y="2316"/>
                  </a:cubicBezTo>
                  <a:cubicBezTo>
                    <a:pt x="3081" y="2316"/>
                    <a:pt x="3713" y="2814"/>
                    <a:pt x="3718" y="3593"/>
                  </a:cubicBezTo>
                  <a:cubicBezTo>
                    <a:pt x="3722" y="4373"/>
                    <a:pt x="3087" y="4877"/>
                    <a:pt x="2431" y="4877"/>
                  </a:cubicBezTo>
                  <a:cubicBezTo>
                    <a:pt x="2083" y="4877"/>
                    <a:pt x="1730" y="4736"/>
                    <a:pt x="1464" y="4418"/>
                  </a:cubicBezTo>
                  <a:cubicBezTo>
                    <a:pt x="1332" y="4266"/>
                    <a:pt x="1138" y="4176"/>
                    <a:pt x="936" y="4176"/>
                  </a:cubicBezTo>
                  <a:lnTo>
                    <a:pt x="465" y="4176"/>
                  </a:lnTo>
                  <a:cubicBezTo>
                    <a:pt x="208" y="4176"/>
                    <a:pt x="0" y="4384"/>
                    <a:pt x="0" y="4640"/>
                  </a:cubicBezTo>
                  <a:lnTo>
                    <a:pt x="0" y="7193"/>
                  </a:lnTo>
                  <a:lnTo>
                    <a:pt x="2553" y="7193"/>
                  </a:lnTo>
                  <a:cubicBezTo>
                    <a:pt x="2809" y="7193"/>
                    <a:pt x="3017" y="7401"/>
                    <a:pt x="3017" y="7658"/>
                  </a:cubicBezTo>
                  <a:lnTo>
                    <a:pt x="3017" y="8129"/>
                  </a:lnTo>
                  <a:cubicBezTo>
                    <a:pt x="3017" y="8330"/>
                    <a:pt x="2927" y="8525"/>
                    <a:pt x="2775" y="8656"/>
                  </a:cubicBezTo>
                  <a:cubicBezTo>
                    <a:pt x="1861" y="9425"/>
                    <a:pt x="2404" y="10911"/>
                    <a:pt x="3592" y="10911"/>
                  </a:cubicBezTo>
                  <a:cubicBezTo>
                    <a:pt x="3594" y="10911"/>
                    <a:pt x="3597" y="10911"/>
                    <a:pt x="3600" y="10911"/>
                  </a:cubicBezTo>
                  <a:cubicBezTo>
                    <a:pt x="4800" y="10904"/>
                    <a:pt x="5334" y="9406"/>
                    <a:pt x="4405" y="8649"/>
                  </a:cubicBezTo>
                  <a:cubicBezTo>
                    <a:pt x="4259" y="8518"/>
                    <a:pt x="4169" y="8323"/>
                    <a:pt x="4176" y="8122"/>
                  </a:cubicBezTo>
                  <a:lnTo>
                    <a:pt x="4176" y="7658"/>
                  </a:lnTo>
                  <a:cubicBezTo>
                    <a:pt x="4176" y="7401"/>
                    <a:pt x="4384" y="7193"/>
                    <a:pt x="4640" y="7193"/>
                  </a:cubicBezTo>
                  <a:lnTo>
                    <a:pt x="6964" y="7193"/>
                  </a:lnTo>
                  <a:cubicBezTo>
                    <a:pt x="7096" y="7193"/>
                    <a:pt x="7200" y="7089"/>
                    <a:pt x="7193" y="6964"/>
                  </a:cubicBezTo>
                  <a:lnTo>
                    <a:pt x="7193" y="930"/>
                  </a:lnTo>
                  <a:cubicBezTo>
                    <a:pt x="7193" y="416"/>
                    <a:pt x="6784" y="0"/>
                    <a:pt x="6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 name="Google Shape;994;p44">
              <a:extLst>
                <a:ext uri="{FF2B5EF4-FFF2-40B4-BE49-F238E27FC236}">
                  <a16:creationId xmlns:a16="http://schemas.microsoft.com/office/drawing/2014/main" id="{0DCE24B1-B0F2-E1DD-8B81-E59B3AA1FDFE}"/>
                </a:ext>
              </a:extLst>
            </p:cNvPr>
            <p:cNvSpPr/>
            <p:nvPr/>
          </p:nvSpPr>
          <p:spPr>
            <a:xfrm>
              <a:off x="1697088" y="1956473"/>
              <a:ext cx="342916" cy="226212"/>
            </a:xfrm>
            <a:custGeom>
              <a:avLst/>
              <a:gdLst/>
              <a:ahLst/>
              <a:cxnLst/>
              <a:rect l="l" t="t" r="r" b="b"/>
              <a:pathLst>
                <a:path w="10916" h="7201" extrusionOk="0">
                  <a:moveTo>
                    <a:pt x="3716" y="1"/>
                  </a:moveTo>
                  <a:lnTo>
                    <a:pt x="3716" y="2560"/>
                  </a:lnTo>
                  <a:cubicBezTo>
                    <a:pt x="3716" y="2817"/>
                    <a:pt x="3508" y="3025"/>
                    <a:pt x="3258" y="3025"/>
                  </a:cubicBezTo>
                  <a:lnTo>
                    <a:pt x="2787" y="3025"/>
                  </a:lnTo>
                  <a:cubicBezTo>
                    <a:pt x="2586" y="3025"/>
                    <a:pt x="2391" y="2935"/>
                    <a:pt x="2260" y="2782"/>
                  </a:cubicBezTo>
                  <a:cubicBezTo>
                    <a:pt x="1993" y="2465"/>
                    <a:pt x="1640" y="2324"/>
                    <a:pt x="1292" y="2324"/>
                  </a:cubicBezTo>
                  <a:cubicBezTo>
                    <a:pt x="636" y="2324"/>
                    <a:pt x="1" y="2828"/>
                    <a:pt x="5" y="3608"/>
                  </a:cubicBezTo>
                  <a:cubicBezTo>
                    <a:pt x="10" y="4383"/>
                    <a:pt x="644" y="4880"/>
                    <a:pt x="1295" y="4880"/>
                  </a:cubicBezTo>
                  <a:cubicBezTo>
                    <a:pt x="1646" y="4880"/>
                    <a:pt x="2002" y="4735"/>
                    <a:pt x="2266" y="4412"/>
                  </a:cubicBezTo>
                  <a:cubicBezTo>
                    <a:pt x="2393" y="4266"/>
                    <a:pt x="2578" y="4183"/>
                    <a:pt x="2770" y="4183"/>
                  </a:cubicBezTo>
                  <a:cubicBezTo>
                    <a:pt x="2778" y="4183"/>
                    <a:pt x="2786" y="4183"/>
                    <a:pt x="2794" y="4183"/>
                  </a:cubicBezTo>
                  <a:lnTo>
                    <a:pt x="3258" y="4183"/>
                  </a:lnTo>
                  <a:cubicBezTo>
                    <a:pt x="3515" y="4183"/>
                    <a:pt x="3723" y="4392"/>
                    <a:pt x="3723" y="4648"/>
                  </a:cubicBezTo>
                  <a:lnTo>
                    <a:pt x="3723" y="6965"/>
                  </a:lnTo>
                  <a:cubicBezTo>
                    <a:pt x="3723" y="7097"/>
                    <a:pt x="3820" y="7201"/>
                    <a:pt x="3952" y="7201"/>
                  </a:cubicBezTo>
                  <a:lnTo>
                    <a:pt x="9986" y="7201"/>
                  </a:lnTo>
                  <a:cubicBezTo>
                    <a:pt x="10500" y="7201"/>
                    <a:pt x="10916" y="6784"/>
                    <a:pt x="10916" y="6271"/>
                  </a:cubicBezTo>
                  <a:lnTo>
                    <a:pt x="10916" y="237"/>
                  </a:lnTo>
                  <a:cubicBezTo>
                    <a:pt x="10916" y="105"/>
                    <a:pt x="10812" y="1"/>
                    <a:pt x="10687" y="1"/>
                  </a:cubicBezTo>
                  <a:lnTo>
                    <a:pt x="8363" y="1"/>
                  </a:lnTo>
                  <a:cubicBezTo>
                    <a:pt x="8107" y="1"/>
                    <a:pt x="7899" y="209"/>
                    <a:pt x="7899" y="466"/>
                  </a:cubicBezTo>
                  <a:lnTo>
                    <a:pt x="7899" y="930"/>
                  </a:lnTo>
                  <a:cubicBezTo>
                    <a:pt x="7892" y="1131"/>
                    <a:pt x="7975" y="1326"/>
                    <a:pt x="8128" y="1457"/>
                  </a:cubicBezTo>
                  <a:cubicBezTo>
                    <a:pt x="9050" y="2214"/>
                    <a:pt x="8516" y="3712"/>
                    <a:pt x="7323" y="3719"/>
                  </a:cubicBezTo>
                  <a:cubicBezTo>
                    <a:pt x="7320" y="3719"/>
                    <a:pt x="7317" y="3719"/>
                    <a:pt x="7315" y="3719"/>
                  </a:cubicBezTo>
                  <a:cubicBezTo>
                    <a:pt x="6127" y="3719"/>
                    <a:pt x="5584" y="2233"/>
                    <a:pt x="6498" y="1464"/>
                  </a:cubicBezTo>
                  <a:cubicBezTo>
                    <a:pt x="6650" y="1333"/>
                    <a:pt x="6740" y="1138"/>
                    <a:pt x="6740" y="937"/>
                  </a:cubicBezTo>
                  <a:lnTo>
                    <a:pt x="6740" y="466"/>
                  </a:lnTo>
                  <a:cubicBezTo>
                    <a:pt x="6740" y="209"/>
                    <a:pt x="6532" y="1"/>
                    <a:pt x="6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6" name="Google Shape;995;p44">
              <a:extLst>
                <a:ext uri="{FF2B5EF4-FFF2-40B4-BE49-F238E27FC236}">
                  <a16:creationId xmlns:a16="http://schemas.microsoft.com/office/drawing/2014/main" id="{8A39C3CF-95E7-56D7-674E-3AE7627F9D8C}"/>
                </a:ext>
              </a:extLst>
            </p:cNvPr>
            <p:cNvSpPr/>
            <p:nvPr/>
          </p:nvSpPr>
          <p:spPr>
            <a:xfrm>
              <a:off x="1587861" y="1839707"/>
              <a:ext cx="226212" cy="342978"/>
            </a:xfrm>
            <a:custGeom>
              <a:avLst/>
              <a:gdLst/>
              <a:ahLst/>
              <a:cxnLst/>
              <a:rect l="l" t="t" r="r" b="b"/>
              <a:pathLst>
                <a:path w="7201" h="10918" extrusionOk="0">
                  <a:moveTo>
                    <a:pt x="3586" y="0"/>
                  </a:moveTo>
                  <a:cubicBezTo>
                    <a:pt x="2393" y="7"/>
                    <a:pt x="1859" y="1505"/>
                    <a:pt x="2782" y="2268"/>
                  </a:cubicBezTo>
                  <a:cubicBezTo>
                    <a:pt x="2934" y="2400"/>
                    <a:pt x="3018" y="2594"/>
                    <a:pt x="3018" y="2795"/>
                  </a:cubicBezTo>
                  <a:lnTo>
                    <a:pt x="3018" y="3253"/>
                  </a:lnTo>
                  <a:cubicBezTo>
                    <a:pt x="3018" y="3510"/>
                    <a:pt x="2809" y="3718"/>
                    <a:pt x="2553" y="3718"/>
                  </a:cubicBezTo>
                  <a:lnTo>
                    <a:pt x="229" y="3718"/>
                  </a:lnTo>
                  <a:cubicBezTo>
                    <a:pt x="104" y="3725"/>
                    <a:pt x="0" y="3822"/>
                    <a:pt x="0" y="3954"/>
                  </a:cubicBezTo>
                  <a:lnTo>
                    <a:pt x="0" y="9988"/>
                  </a:lnTo>
                  <a:cubicBezTo>
                    <a:pt x="0" y="10501"/>
                    <a:pt x="416" y="10911"/>
                    <a:pt x="930" y="10918"/>
                  </a:cubicBezTo>
                  <a:lnTo>
                    <a:pt x="6964" y="10918"/>
                  </a:lnTo>
                  <a:cubicBezTo>
                    <a:pt x="7096" y="10918"/>
                    <a:pt x="7200" y="10814"/>
                    <a:pt x="7200" y="10682"/>
                  </a:cubicBezTo>
                  <a:lnTo>
                    <a:pt x="7200" y="8365"/>
                  </a:lnTo>
                  <a:cubicBezTo>
                    <a:pt x="7200" y="8109"/>
                    <a:pt x="6992" y="7900"/>
                    <a:pt x="6735" y="7900"/>
                  </a:cubicBezTo>
                  <a:lnTo>
                    <a:pt x="6264" y="7900"/>
                  </a:lnTo>
                  <a:cubicBezTo>
                    <a:pt x="6256" y="7900"/>
                    <a:pt x="6248" y="7900"/>
                    <a:pt x="6240" y="7900"/>
                  </a:cubicBezTo>
                  <a:cubicBezTo>
                    <a:pt x="6048" y="7900"/>
                    <a:pt x="5870" y="7983"/>
                    <a:pt x="5743" y="8129"/>
                  </a:cubicBezTo>
                  <a:cubicBezTo>
                    <a:pt x="5476" y="8452"/>
                    <a:pt x="5119" y="8597"/>
                    <a:pt x="4767" y="8597"/>
                  </a:cubicBezTo>
                  <a:cubicBezTo>
                    <a:pt x="4114" y="8597"/>
                    <a:pt x="3480" y="8100"/>
                    <a:pt x="3475" y="7325"/>
                  </a:cubicBezTo>
                  <a:cubicBezTo>
                    <a:pt x="3471" y="6545"/>
                    <a:pt x="4106" y="6041"/>
                    <a:pt x="4762" y="6041"/>
                  </a:cubicBezTo>
                  <a:cubicBezTo>
                    <a:pt x="5110" y="6041"/>
                    <a:pt x="5463" y="6182"/>
                    <a:pt x="5730" y="6499"/>
                  </a:cubicBezTo>
                  <a:cubicBezTo>
                    <a:pt x="5861" y="6652"/>
                    <a:pt x="6056" y="6742"/>
                    <a:pt x="6257" y="6742"/>
                  </a:cubicBezTo>
                  <a:lnTo>
                    <a:pt x="6728" y="6742"/>
                  </a:lnTo>
                  <a:cubicBezTo>
                    <a:pt x="6985" y="6742"/>
                    <a:pt x="7193" y="6534"/>
                    <a:pt x="7193" y="6277"/>
                  </a:cubicBezTo>
                  <a:lnTo>
                    <a:pt x="7193" y="3718"/>
                  </a:lnTo>
                  <a:lnTo>
                    <a:pt x="4641" y="3718"/>
                  </a:lnTo>
                  <a:cubicBezTo>
                    <a:pt x="4384" y="3718"/>
                    <a:pt x="4176" y="3510"/>
                    <a:pt x="4176" y="3253"/>
                  </a:cubicBezTo>
                  <a:lnTo>
                    <a:pt x="4176" y="2782"/>
                  </a:lnTo>
                  <a:cubicBezTo>
                    <a:pt x="4176" y="2580"/>
                    <a:pt x="4266" y="2386"/>
                    <a:pt x="4419" y="2254"/>
                  </a:cubicBezTo>
                  <a:cubicBezTo>
                    <a:pt x="5334" y="1491"/>
                    <a:pt x="4786" y="0"/>
                    <a:pt x="35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23" name="Title 1">
            <a:extLst>
              <a:ext uri="{FF2B5EF4-FFF2-40B4-BE49-F238E27FC236}">
                <a16:creationId xmlns:a16="http://schemas.microsoft.com/office/drawing/2014/main" id="{23DA296E-DB74-3BA7-A2D1-67787C423793}"/>
              </a:ext>
            </a:extLst>
          </p:cNvPr>
          <p:cNvSpPr txBox="1">
            <a:spLocks/>
          </p:cNvSpPr>
          <p:nvPr/>
        </p:nvSpPr>
        <p:spPr>
          <a:xfrm>
            <a:off x="723750" y="673966"/>
            <a:ext cx="7696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Archivo Black"/>
              <a:buNone/>
              <a:defRPr sz="3000" b="0" i="0" u="none" strike="noStrike" cap="none">
                <a:solidFill>
                  <a:schemeClr val="dk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GB" sz="2400" err="1"/>
              <a:t>CatBoost</a:t>
            </a:r>
            <a:r>
              <a:rPr lang="en-GB" sz="2400"/>
              <a:t> Metrics:</a:t>
            </a:r>
          </a:p>
        </p:txBody>
      </p:sp>
      <p:sp>
        <p:nvSpPr>
          <p:cNvPr id="24" name="TextBox 23">
            <a:extLst>
              <a:ext uri="{FF2B5EF4-FFF2-40B4-BE49-F238E27FC236}">
                <a16:creationId xmlns:a16="http://schemas.microsoft.com/office/drawing/2014/main" id="{63BA7D13-4C02-B94A-F0A5-D29EBD4779B5}"/>
              </a:ext>
            </a:extLst>
          </p:cNvPr>
          <p:cNvSpPr txBox="1"/>
          <p:nvPr/>
        </p:nvSpPr>
        <p:spPr>
          <a:xfrm>
            <a:off x="723750" y="1172509"/>
            <a:ext cx="8375094" cy="1169551"/>
          </a:xfrm>
          <a:prstGeom prst="rect">
            <a:avLst/>
          </a:prstGeom>
          <a:noFill/>
        </p:spPr>
        <p:txBody>
          <a:bodyPr wrap="square" rtlCol="0">
            <a:spAutoFit/>
          </a:bodyPr>
          <a:lstStyle/>
          <a:p>
            <a:pPr marL="285750" indent="-285750">
              <a:buFont typeface="Arial" panose="020B0604020202020204" pitchFamily="34" charset="0"/>
              <a:buChar char="•"/>
            </a:pPr>
            <a:r>
              <a:rPr lang="en-GB">
                <a:latin typeface="Karla" pitchFamily="2" charset="77"/>
              </a:rPr>
              <a:t>CatBoost was trained on similar Data </a:t>
            </a:r>
            <a:r>
              <a:rPr lang="en-GB" err="1">
                <a:latin typeface="Karla" pitchFamily="2" charset="77"/>
              </a:rPr>
              <a:t>PreProcessing</a:t>
            </a:r>
            <a:r>
              <a:rPr lang="en-GB">
                <a:latin typeface="Karla" pitchFamily="2" charset="77"/>
              </a:rPr>
              <a:t> steps as XGBoost, and it performed worser than XGBoost.</a:t>
            </a:r>
          </a:p>
          <a:p>
            <a:pPr marL="285750" indent="-285750">
              <a:buFont typeface="Arial" panose="020B0604020202020204" pitchFamily="34" charset="0"/>
              <a:buChar char="•"/>
            </a:pPr>
            <a:r>
              <a:rPr lang="en-GB">
                <a:latin typeface="Karla" pitchFamily="2" charset="77"/>
              </a:rPr>
              <a:t>Despite it having a higher Recall than XGBoost, it failed to match the precision of the standalone XGBoost model for Class 1, scoring only a 12.2% in Precision</a:t>
            </a:r>
          </a:p>
          <a:p>
            <a:pPr marL="285750" indent="-285750">
              <a:buFont typeface="Arial" panose="020B0604020202020204" pitchFamily="34" charset="0"/>
              <a:buChar char="•"/>
            </a:pPr>
            <a:r>
              <a:rPr lang="en-GB">
                <a:latin typeface="Karla" pitchFamily="2" charset="77"/>
              </a:rPr>
              <a:t>The CatBoost has shown similar performance to the train set as to the val set.</a:t>
            </a:r>
          </a:p>
        </p:txBody>
      </p:sp>
      <p:grpSp>
        <p:nvGrpSpPr>
          <p:cNvPr id="3" name="Google Shape;10186;p74">
            <a:extLst>
              <a:ext uri="{FF2B5EF4-FFF2-40B4-BE49-F238E27FC236}">
                <a16:creationId xmlns:a16="http://schemas.microsoft.com/office/drawing/2014/main" id="{6AE79CC8-7F9A-4415-AEDB-8CBFDA2883B5}"/>
              </a:ext>
            </a:extLst>
          </p:cNvPr>
          <p:cNvGrpSpPr/>
          <p:nvPr/>
        </p:nvGrpSpPr>
        <p:grpSpPr>
          <a:xfrm>
            <a:off x="339033" y="623649"/>
            <a:ext cx="384717" cy="548860"/>
            <a:chOff x="5394478" y="1514533"/>
            <a:chExt cx="249076" cy="351096"/>
          </a:xfrm>
          <a:solidFill>
            <a:schemeClr val="accent6"/>
          </a:solidFill>
        </p:grpSpPr>
        <p:sp>
          <p:nvSpPr>
            <p:cNvPr id="4" name="Google Shape;10187;p74">
              <a:extLst>
                <a:ext uri="{FF2B5EF4-FFF2-40B4-BE49-F238E27FC236}">
                  <a16:creationId xmlns:a16="http://schemas.microsoft.com/office/drawing/2014/main" id="{8D54A624-5D05-C4BB-6F5A-367A95E452A9}"/>
                </a:ext>
              </a:extLst>
            </p:cNvPr>
            <p:cNvSpPr/>
            <p:nvPr/>
          </p:nvSpPr>
          <p:spPr>
            <a:xfrm>
              <a:off x="5394478" y="1537143"/>
              <a:ext cx="249076" cy="328486"/>
            </a:xfrm>
            <a:custGeom>
              <a:avLst/>
              <a:gdLst/>
              <a:ahLst/>
              <a:cxnLst/>
              <a:rect l="l" t="t" r="r" b="b"/>
              <a:pathLst>
                <a:path w="9485" h="12509" extrusionOk="0">
                  <a:moveTo>
                    <a:pt x="651" y="0"/>
                  </a:moveTo>
                  <a:cubicBezTo>
                    <a:pt x="287" y="0"/>
                    <a:pt x="0" y="288"/>
                    <a:pt x="0" y="651"/>
                  </a:cubicBezTo>
                  <a:lnTo>
                    <a:pt x="0" y="11868"/>
                  </a:lnTo>
                  <a:cubicBezTo>
                    <a:pt x="0" y="12222"/>
                    <a:pt x="287" y="12509"/>
                    <a:pt x="651" y="12509"/>
                  </a:cubicBezTo>
                  <a:lnTo>
                    <a:pt x="8843" y="12509"/>
                  </a:lnTo>
                  <a:cubicBezTo>
                    <a:pt x="9197" y="12509"/>
                    <a:pt x="9484" y="12222"/>
                    <a:pt x="9484" y="11868"/>
                  </a:cubicBezTo>
                  <a:lnTo>
                    <a:pt x="9484" y="642"/>
                  </a:lnTo>
                  <a:cubicBezTo>
                    <a:pt x="9484" y="288"/>
                    <a:pt x="9197" y="0"/>
                    <a:pt x="8843" y="0"/>
                  </a:cubicBezTo>
                  <a:lnTo>
                    <a:pt x="5398" y="0"/>
                  </a:lnTo>
                  <a:cubicBezTo>
                    <a:pt x="5398" y="354"/>
                    <a:pt x="5101" y="642"/>
                    <a:pt x="4747" y="642"/>
                  </a:cubicBezTo>
                  <a:cubicBezTo>
                    <a:pt x="4393" y="642"/>
                    <a:pt x="4096" y="354"/>
                    <a:pt x="4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 name="Google Shape;10188;p74">
              <a:extLst>
                <a:ext uri="{FF2B5EF4-FFF2-40B4-BE49-F238E27FC236}">
                  <a16:creationId xmlns:a16="http://schemas.microsoft.com/office/drawing/2014/main" id="{4BEA2F3E-F4B1-2B2A-8288-1A8F0944257B}"/>
                </a:ext>
              </a:extLst>
            </p:cNvPr>
            <p:cNvSpPr/>
            <p:nvPr/>
          </p:nvSpPr>
          <p:spPr>
            <a:xfrm>
              <a:off x="5405770" y="1537143"/>
              <a:ext cx="226729" cy="305876"/>
            </a:xfrm>
            <a:custGeom>
              <a:avLst/>
              <a:gdLst/>
              <a:ahLst/>
              <a:cxnLst/>
              <a:rect l="l" t="t" r="r" b="b"/>
              <a:pathLst>
                <a:path w="8634" h="11648" extrusionOk="0">
                  <a:moveTo>
                    <a:pt x="1944" y="0"/>
                  </a:moveTo>
                  <a:lnTo>
                    <a:pt x="1944" y="211"/>
                  </a:lnTo>
                  <a:cubicBezTo>
                    <a:pt x="1944" y="335"/>
                    <a:pt x="1848" y="431"/>
                    <a:pt x="1733" y="431"/>
                  </a:cubicBezTo>
                  <a:lnTo>
                    <a:pt x="432" y="431"/>
                  </a:lnTo>
                  <a:cubicBezTo>
                    <a:pt x="192" y="431"/>
                    <a:pt x="1" y="622"/>
                    <a:pt x="1" y="862"/>
                  </a:cubicBezTo>
                  <a:lnTo>
                    <a:pt x="1" y="11217"/>
                  </a:lnTo>
                  <a:cubicBezTo>
                    <a:pt x="1" y="11456"/>
                    <a:pt x="192" y="11647"/>
                    <a:pt x="432" y="11647"/>
                  </a:cubicBezTo>
                  <a:lnTo>
                    <a:pt x="8193" y="11647"/>
                  </a:lnTo>
                  <a:cubicBezTo>
                    <a:pt x="8432" y="11647"/>
                    <a:pt x="8633" y="11456"/>
                    <a:pt x="8633" y="11217"/>
                  </a:cubicBezTo>
                  <a:lnTo>
                    <a:pt x="8633" y="862"/>
                  </a:lnTo>
                  <a:cubicBezTo>
                    <a:pt x="8624" y="622"/>
                    <a:pt x="8432" y="431"/>
                    <a:pt x="8203" y="431"/>
                  </a:cubicBezTo>
                  <a:lnTo>
                    <a:pt x="6901" y="431"/>
                  </a:lnTo>
                  <a:cubicBezTo>
                    <a:pt x="6786" y="431"/>
                    <a:pt x="6691" y="335"/>
                    <a:pt x="6691" y="211"/>
                  </a:cubicBezTo>
                  <a:lnTo>
                    <a:pt x="6691" y="0"/>
                  </a:lnTo>
                  <a:lnTo>
                    <a:pt x="4968" y="0"/>
                  </a:lnTo>
                  <a:cubicBezTo>
                    <a:pt x="4968" y="354"/>
                    <a:pt x="4671" y="651"/>
                    <a:pt x="4317" y="651"/>
                  </a:cubicBezTo>
                  <a:cubicBezTo>
                    <a:pt x="3963" y="651"/>
                    <a:pt x="3666" y="354"/>
                    <a:pt x="3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7" name="Google Shape;10189;p74">
              <a:extLst>
                <a:ext uri="{FF2B5EF4-FFF2-40B4-BE49-F238E27FC236}">
                  <a16:creationId xmlns:a16="http://schemas.microsoft.com/office/drawing/2014/main" id="{18D342E5-80F1-BEF3-2A0A-735D9D64FE0B}"/>
                </a:ext>
              </a:extLst>
            </p:cNvPr>
            <p:cNvSpPr/>
            <p:nvPr/>
          </p:nvSpPr>
          <p:spPr>
            <a:xfrm>
              <a:off x="5417088" y="1559753"/>
              <a:ext cx="203856" cy="271949"/>
            </a:xfrm>
            <a:custGeom>
              <a:avLst/>
              <a:gdLst/>
              <a:ahLst/>
              <a:cxnLst/>
              <a:rect l="l" t="t" r="r" b="b"/>
              <a:pathLst>
                <a:path w="7763" h="10356" extrusionOk="0">
                  <a:moveTo>
                    <a:pt x="211" y="1"/>
                  </a:moveTo>
                  <a:cubicBezTo>
                    <a:pt x="96" y="1"/>
                    <a:pt x="1" y="96"/>
                    <a:pt x="1" y="221"/>
                  </a:cubicBezTo>
                  <a:lnTo>
                    <a:pt x="1" y="10136"/>
                  </a:lnTo>
                  <a:cubicBezTo>
                    <a:pt x="1" y="10250"/>
                    <a:pt x="96" y="10356"/>
                    <a:pt x="211" y="10356"/>
                  </a:cubicBezTo>
                  <a:lnTo>
                    <a:pt x="7552" y="10356"/>
                  </a:lnTo>
                  <a:cubicBezTo>
                    <a:pt x="7666" y="10346"/>
                    <a:pt x="7762" y="10250"/>
                    <a:pt x="7762" y="10136"/>
                  </a:cubicBezTo>
                  <a:lnTo>
                    <a:pt x="7762" y="221"/>
                  </a:lnTo>
                  <a:cubicBezTo>
                    <a:pt x="7762" y="96"/>
                    <a:pt x="7666" y="1"/>
                    <a:pt x="755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8" name="Google Shape;10190;p74">
              <a:extLst>
                <a:ext uri="{FF2B5EF4-FFF2-40B4-BE49-F238E27FC236}">
                  <a16:creationId xmlns:a16="http://schemas.microsoft.com/office/drawing/2014/main" id="{475E691F-A128-4A43-2840-899E34EEF744}"/>
                </a:ext>
              </a:extLst>
            </p:cNvPr>
            <p:cNvSpPr/>
            <p:nvPr/>
          </p:nvSpPr>
          <p:spPr>
            <a:xfrm>
              <a:off x="5468111" y="1514533"/>
              <a:ext cx="101810" cy="50787"/>
            </a:xfrm>
            <a:custGeom>
              <a:avLst/>
              <a:gdLst/>
              <a:ahLst/>
              <a:cxnLst/>
              <a:rect l="l" t="t" r="r" b="b"/>
              <a:pathLst>
                <a:path w="3877" h="1934" extrusionOk="0">
                  <a:moveTo>
                    <a:pt x="1938" y="538"/>
                  </a:moveTo>
                  <a:cubicBezTo>
                    <a:pt x="2106" y="538"/>
                    <a:pt x="2269" y="667"/>
                    <a:pt x="2269" y="861"/>
                  </a:cubicBezTo>
                  <a:cubicBezTo>
                    <a:pt x="2269" y="1043"/>
                    <a:pt x="2115" y="1187"/>
                    <a:pt x="1943" y="1187"/>
                  </a:cubicBezTo>
                  <a:cubicBezTo>
                    <a:pt x="1656" y="1187"/>
                    <a:pt x="1513" y="833"/>
                    <a:pt x="1713" y="632"/>
                  </a:cubicBezTo>
                  <a:cubicBezTo>
                    <a:pt x="1778" y="567"/>
                    <a:pt x="1859" y="538"/>
                    <a:pt x="1938" y="538"/>
                  </a:cubicBezTo>
                  <a:close/>
                  <a:moveTo>
                    <a:pt x="1938" y="0"/>
                  </a:moveTo>
                  <a:cubicBezTo>
                    <a:pt x="1649" y="0"/>
                    <a:pt x="1359" y="144"/>
                    <a:pt x="1197" y="431"/>
                  </a:cubicBezTo>
                  <a:lnTo>
                    <a:pt x="431" y="431"/>
                  </a:lnTo>
                  <a:cubicBezTo>
                    <a:pt x="192" y="431"/>
                    <a:pt x="0" y="622"/>
                    <a:pt x="0" y="861"/>
                  </a:cubicBezTo>
                  <a:lnTo>
                    <a:pt x="0" y="1723"/>
                  </a:lnTo>
                  <a:cubicBezTo>
                    <a:pt x="0" y="1838"/>
                    <a:pt x="96" y="1933"/>
                    <a:pt x="211" y="1933"/>
                  </a:cubicBezTo>
                  <a:lnTo>
                    <a:pt x="3666" y="1933"/>
                  </a:lnTo>
                  <a:cubicBezTo>
                    <a:pt x="3781" y="1933"/>
                    <a:pt x="3876" y="1838"/>
                    <a:pt x="3876" y="1723"/>
                  </a:cubicBezTo>
                  <a:lnTo>
                    <a:pt x="3876" y="861"/>
                  </a:lnTo>
                  <a:cubicBezTo>
                    <a:pt x="3876" y="622"/>
                    <a:pt x="3685" y="431"/>
                    <a:pt x="3455" y="431"/>
                  </a:cubicBezTo>
                  <a:lnTo>
                    <a:pt x="2680" y="431"/>
                  </a:lnTo>
                  <a:cubicBezTo>
                    <a:pt x="2517" y="144"/>
                    <a:pt x="2228" y="0"/>
                    <a:pt x="19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9" name="Google Shape;10191;p74">
              <a:extLst>
                <a:ext uri="{FF2B5EF4-FFF2-40B4-BE49-F238E27FC236}">
                  <a16:creationId xmlns:a16="http://schemas.microsoft.com/office/drawing/2014/main" id="{AF68501E-2444-FC1B-2143-5B5C2411BF5A}"/>
                </a:ext>
              </a:extLst>
            </p:cNvPr>
            <p:cNvSpPr/>
            <p:nvPr/>
          </p:nvSpPr>
          <p:spPr>
            <a:xfrm>
              <a:off x="5448258" y="1670098"/>
              <a:ext cx="28413" cy="28413"/>
            </a:xfrm>
            <a:custGeom>
              <a:avLst/>
              <a:gdLst/>
              <a:ahLst/>
              <a:cxnLst/>
              <a:rect l="l" t="t" r="r" b="b"/>
              <a:pathLst>
                <a:path w="1082" h="1082" extrusionOk="0">
                  <a:moveTo>
                    <a:pt x="546" y="0"/>
                  </a:moveTo>
                  <a:cubicBezTo>
                    <a:pt x="240" y="0"/>
                    <a:pt x="0" y="249"/>
                    <a:pt x="0" y="546"/>
                  </a:cubicBezTo>
                  <a:cubicBezTo>
                    <a:pt x="0" y="842"/>
                    <a:pt x="240" y="1082"/>
                    <a:pt x="546" y="1082"/>
                  </a:cubicBezTo>
                  <a:cubicBezTo>
                    <a:pt x="843" y="1082"/>
                    <a:pt x="1082" y="842"/>
                    <a:pt x="1082" y="546"/>
                  </a:cubicBezTo>
                  <a:cubicBezTo>
                    <a:pt x="1082" y="249"/>
                    <a:pt x="843" y="0"/>
                    <a:pt x="5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 name="Google Shape;10192;p74">
              <a:extLst>
                <a:ext uri="{FF2B5EF4-FFF2-40B4-BE49-F238E27FC236}">
                  <a16:creationId xmlns:a16="http://schemas.microsoft.com/office/drawing/2014/main" id="{9A2D5196-7664-0214-C6A7-24BD61EC4E74}"/>
                </a:ext>
              </a:extLst>
            </p:cNvPr>
            <p:cNvSpPr/>
            <p:nvPr/>
          </p:nvSpPr>
          <p:spPr>
            <a:xfrm>
              <a:off x="5448258" y="1721095"/>
              <a:ext cx="28413" cy="28440"/>
            </a:xfrm>
            <a:custGeom>
              <a:avLst/>
              <a:gdLst/>
              <a:ahLst/>
              <a:cxnLst/>
              <a:rect l="l" t="t" r="r" b="b"/>
              <a:pathLst>
                <a:path w="1082" h="1083" extrusionOk="0">
                  <a:moveTo>
                    <a:pt x="546" y="1"/>
                  </a:moveTo>
                  <a:cubicBezTo>
                    <a:pt x="240" y="1"/>
                    <a:pt x="0" y="240"/>
                    <a:pt x="0" y="537"/>
                  </a:cubicBezTo>
                  <a:cubicBezTo>
                    <a:pt x="0" y="843"/>
                    <a:pt x="240" y="1082"/>
                    <a:pt x="546" y="1082"/>
                  </a:cubicBezTo>
                  <a:cubicBezTo>
                    <a:pt x="843" y="1082"/>
                    <a:pt x="1082" y="843"/>
                    <a:pt x="1082" y="537"/>
                  </a:cubicBezTo>
                  <a:cubicBezTo>
                    <a:pt x="1082" y="240"/>
                    <a:pt x="843" y="1"/>
                    <a:pt x="5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 name="Google Shape;10193;p74">
              <a:extLst>
                <a:ext uri="{FF2B5EF4-FFF2-40B4-BE49-F238E27FC236}">
                  <a16:creationId xmlns:a16="http://schemas.microsoft.com/office/drawing/2014/main" id="{DBB75D8C-71CD-DA14-CB3E-655459981FF7}"/>
                </a:ext>
              </a:extLst>
            </p:cNvPr>
            <p:cNvSpPr/>
            <p:nvPr/>
          </p:nvSpPr>
          <p:spPr>
            <a:xfrm>
              <a:off x="5448258" y="1772118"/>
              <a:ext cx="28413" cy="28440"/>
            </a:xfrm>
            <a:custGeom>
              <a:avLst/>
              <a:gdLst/>
              <a:ahLst/>
              <a:cxnLst/>
              <a:rect l="l" t="t" r="r" b="b"/>
              <a:pathLst>
                <a:path w="1082" h="1083" extrusionOk="0">
                  <a:moveTo>
                    <a:pt x="546" y="1"/>
                  </a:moveTo>
                  <a:cubicBezTo>
                    <a:pt x="240" y="1"/>
                    <a:pt x="0" y="240"/>
                    <a:pt x="0" y="537"/>
                  </a:cubicBezTo>
                  <a:cubicBezTo>
                    <a:pt x="0" y="833"/>
                    <a:pt x="240" y="1082"/>
                    <a:pt x="546" y="1082"/>
                  </a:cubicBezTo>
                  <a:cubicBezTo>
                    <a:pt x="843" y="1082"/>
                    <a:pt x="1082" y="833"/>
                    <a:pt x="1082" y="537"/>
                  </a:cubicBezTo>
                  <a:cubicBezTo>
                    <a:pt x="1082" y="240"/>
                    <a:pt x="843" y="1"/>
                    <a:pt x="5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0" name="Google Shape;10194;p74">
              <a:extLst>
                <a:ext uri="{FF2B5EF4-FFF2-40B4-BE49-F238E27FC236}">
                  <a16:creationId xmlns:a16="http://schemas.microsoft.com/office/drawing/2014/main" id="{9BE5257E-1DA0-594D-A13B-534529412CA2}"/>
                </a:ext>
              </a:extLst>
            </p:cNvPr>
            <p:cNvSpPr/>
            <p:nvPr/>
          </p:nvSpPr>
          <p:spPr>
            <a:xfrm>
              <a:off x="5488961" y="1667314"/>
              <a:ext cx="66123" cy="11344"/>
            </a:xfrm>
            <a:custGeom>
              <a:avLst/>
              <a:gdLst/>
              <a:ahLst/>
              <a:cxnLst/>
              <a:rect l="l" t="t" r="r" b="b"/>
              <a:pathLst>
                <a:path w="2518" h="432" extrusionOk="0">
                  <a:moveTo>
                    <a:pt x="288" y="1"/>
                  </a:moveTo>
                  <a:cubicBezTo>
                    <a:pt x="1" y="1"/>
                    <a:pt x="1" y="431"/>
                    <a:pt x="288" y="431"/>
                  </a:cubicBezTo>
                  <a:lnTo>
                    <a:pt x="2231" y="431"/>
                  </a:lnTo>
                  <a:cubicBezTo>
                    <a:pt x="2518" y="431"/>
                    <a:pt x="2518" y="1"/>
                    <a:pt x="22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1" name="Google Shape;10195;p74">
              <a:extLst>
                <a:ext uri="{FF2B5EF4-FFF2-40B4-BE49-F238E27FC236}">
                  <a16:creationId xmlns:a16="http://schemas.microsoft.com/office/drawing/2014/main" id="{448997DD-3BEE-19E2-030A-B260791BE24B}"/>
                </a:ext>
              </a:extLst>
            </p:cNvPr>
            <p:cNvSpPr/>
            <p:nvPr/>
          </p:nvSpPr>
          <p:spPr>
            <a:xfrm>
              <a:off x="5488725" y="1689950"/>
              <a:ext cx="105828" cy="11318"/>
            </a:xfrm>
            <a:custGeom>
              <a:avLst/>
              <a:gdLst/>
              <a:ahLst/>
              <a:cxnLst/>
              <a:rect l="l" t="t" r="r" b="b"/>
              <a:pathLst>
                <a:path w="4030" h="431" extrusionOk="0">
                  <a:moveTo>
                    <a:pt x="297" y="0"/>
                  </a:moveTo>
                  <a:cubicBezTo>
                    <a:pt x="0" y="0"/>
                    <a:pt x="0" y="431"/>
                    <a:pt x="297" y="431"/>
                  </a:cubicBezTo>
                  <a:lnTo>
                    <a:pt x="3742" y="431"/>
                  </a:lnTo>
                  <a:cubicBezTo>
                    <a:pt x="4029" y="431"/>
                    <a:pt x="4029" y="0"/>
                    <a:pt x="37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2" name="Google Shape;10196;p74">
              <a:extLst>
                <a:ext uri="{FF2B5EF4-FFF2-40B4-BE49-F238E27FC236}">
                  <a16:creationId xmlns:a16="http://schemas.microsoft.com/office/drawing/2014/main" id="{54BDCB32-C0B7-3112-4CD2-D0113A81C094}"/>
                </a:ext>
              </a:extLst>
            </p:cNvPr>
            <p:cNvSpPr/>
            <p:nvPr/>
          </p:nvSpPr>
          <p:spPr>
            <a:xfrm>
              <a:off x="5488961" y="1718337"/>
              <a:ext cx="66123" cy="11344"/>
            </a:xfrm>
            <a:custGeom>
              <a:avLst/>
              <a:gdLst/>
              <a:ahLst/>
              <a:cxnLst/>
              <a:rect l="l" t="t" r="r" b="b"/>
              <a:pathLst>
                <a:path w="2518" h="432" extrusionOk="0">
                  <a:moveTo>
                    <a:pt x="288" y="1"/>
                  </a:moveTo>
                  <a:cubicBezTo>
                    <a:pt x="1" y="1"/>
                    <a:pt x="1" y="431"/>
                    <a:pt x="288" y="431"/>
                  </a:cubicBezTo>
                  <a:lnTo>
                    <a:pt x="2231" y="431"/>
                  </a:lnTo>
                  <a:cubicBezTo>
                    <a:pt x="2518" y="431"/>
                    <a:pt x="2518" y="1"/>
                    <a:pt x="22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5" name="Google Shape;10197;p74">
              <a:extLst>
                <a:ext uri="{FF2B5EF4-FFF2-40B4-BE49-F238E27FC236}">
                  <a16:creationId xmlns:a16="http://schemas.microsoft.com/office/drawing/2014/main" id="{6130C529-FDA0-5AC1-3A5B-D613AEE5B34B}"/>
                </a:ext>
              </a:extLst>
            </p:cNvPr>
            <p:cNvSpPr/>
            <p:nvPr/>
          </p:nvSpPr>
          <p:spPr>
            <a:xfrm>
              <a:off x="5488725" y="1740947"/>
              <a:ext cx="105828" cy="11344"/>
            </a:xfrm>
            <a:custGeom>
              <a:avLst/>
              <a:gdLst/>
              <a:ahLst/>
              <a:cxnLst/>
              <a:rect l="l" t="t" r="r" b="b"/>
              <a:pathLst>
                <a:path w="4030" h="432" extrusionOk="0">
                  <a:moveTo>
                    <a:pt x="297" y="1"/>
                  </a:moveTo>
                  <a:cubicBezTo>
                    <a:pt x="0" y="1"/>
                    <a:pt x="0" y="432"/>
                    <a:pt x="297" y="432"/>
                  </a:cubicBezTo>
                  <a:lnTo>
                    <a:pt x="3742" y="432"/>
                  </a:lnTo>
                  <a:cubicBezTo>
                    <a:pt x="4029" y="432"/>
                    <a:pt x="4029" y="1"/>
                    <a:pt x="37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6" name="Google Shape;10198;p74">
              <a:extLst>
                <a:ext uri="{FF2B5EF4-FFF2-40B4-BE49-F238E27FC236}">
                  <a16:creationId xmlns:a16="http://schemas.microsoft.com/office/drawing/2014/main" id="{68A40ECF-76DF-B684-E72C-35395BE62EE5}"/>
                </a:ext>
              </a:extLst>
            </p:cNvPr>
            <p:cNvSpPr/>
            <p:nvPr/>
          </p:nvSpPr>
          <p:spPr>
            <a:xfrm>
              <a:off x="5488961" y="1769360"/>
              <a:ext cx="66123" cy="11318"/>
            </a:xfrm>
            <a:custGeom>
              <a:avLst/>
              <a:gdLst/>
              <a:ahLst/>
              <a:cxnLst/>
              <a:rect l="l" t="t" r="r" b="b"/>
              <a:pathLst>
                <a:path w="2518" h="431" extrusionOk="0">
                  <a:moveTo>
                    <a:pt x="288" y="0"/>
                  </a:moveTo>
                  <a:cubicBezTo>
                    <a:pt x="1" y="0"/>
                    <a:pt x="1" y="431"/>
                    <a:pt x="288" y="431"/>
                  </a:cubicBezTo>
                  <a:lnTo>
                    <a:pt x="2231" y="431"/>
                  </a:lnTo>
                  <a:cubicBezTo>
                    <a:pt x="2518" y="431"/>
                    <a:pt x="2518" y="0"/>
                    <a:pt x="22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7" name="Google Shape;10199;p74">
              <a:extLst>
                <a:ext uri="{FF2B5EF4-FFF2-40B4-BE49-F238E27FC236}">
                  <a16:creationId xmlns:a16="http://schemas.microsoft.com/office/drawing/2014/main" id="{2AF57A93-46B1-FFB9-6E2F-DC7B4539E045}"/>
                </a:ext>
              </a:extLst>
            </p:cNvPr>
            <p:cNvSpPr/>
            <p:nvPr/>
          </p:nvSpPr>
          <p:spPr>
            <a:xfrm>
              <a:off x="5488725" y="1791970"/>
              <a:ext cx="105828" cy="11344"/>
            </a:xfrm>
            <a:custGeom>
              <a:avLst/>
              <a:gdLst/>
              <a:ahLst/>
              <a:cxnLst/>
              <a:rect l="l" t="t" r="r" b="b"/>
              <a:pathLst>
                <a:path w="4030" h="432" extrusionOk="0">
                  <a:moveTo>
                    <a:pt x="297" y="1"/>
                  </a:moveTo>
                  <a:cubicBezTo>
                    <a:pt x="0" y="1"/>
                    <a:pt x="0" y="431"/>
                    <a:pt x="297" y="431"/>
                  </a:cubicBezTo>
                  <a:lnTo>
                    <a:pt x="3742" y="431"/>
                  </a:lnTo>
                  <a:cubicBezTo>
                    <a:pt x="4029" y="431"/>
                    <a:pt x="4029" y="1"/>
                    <a:pt x="37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8" name="Google Shape;10200;p74">
              <a:extLst>
                <a:ext uri="{FF2B5EF4-FFF2-40B4-BE49-F238E27FC236}">
                  <a16:creationId xmlns:a16="http://schemas.microsoft.com/office/drawing/2014/main" id="{88654C02-CC64-4EDA-A54F-6D4561615751}"/>
                </a:ext>
              </a:extLst>
            </p:cNvPr>
            <p:cNvSpPr/>
            <p:nvPr/>
          </p:nvSpPr>
          <p:spPr>
            <a:xfrm>
              <a:off x="5488961" y="1582389"/>
              <a:ext cx="100051" cy="11318"/>
            </a:xfrm>
            <a:custGeom>
              <a:avLst/>
              <a:gdLst/>
              <a:ahLst/>
              <a:cxnLst/>
              <a:rect l="l" t="t" r="r" b="b"/>
              <a:pathLst>
                <a:path w="3810" h="431" extrusionOk="0">
                  <a:moveTo>
                    <a:pt x="288" y="0"/>
                  </a:moveTo>
                  <a:cubicBezTo>
                    <a:pt x="1" y="0"/>
                    <a:pt x="1" y="431"/>
                    <a:pt x="288" y="431"/>
                  </a:cubicBezTo>
                  <a:lnTo>
                    <a:pt x="3523" y="431"/>
                  </a:lnTo>
                  <a:cubicBezTo>
                    <a:pt x="3810" y="431"/>
                    <a:pt x="3810" y="0"/>
                    <a:pt x="35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9" name="Google Shape;10201;p74">
              <a:extLst>
                <a:ext uri="{FF2B5EF4-FFF2-40B4-BE49-F238E27FC236}">
                  <a16:creationId xmlns:a16="http://schemas.microsoft.com/office/drawing/2014/main" id="{0C4CC04C-9A1D-0562-F016-808BE14AD6CD}"/>
                </a:ext>
              </a:extLst>
            </p:cNvPr>
            <p:cNvSpPr/>
            <p:nvPr/>
          </p:nvSpPr>
          <p:spPr>
            <a:xfrm>
              <a:off x="5443479" y="1633386"/>
              <a:ext cx="151074" cy="11344"/>
            </a:xfrm>
            <a:custGeom>
              <a:avLst/>
              <a:gdLst/>
              <a:ahLst/>
              <a:cxnLst/>
              <a:rect l="l" t="t" r="r" b="b"/>
              <a:pathLst>
                <a:path w="5753" h="432" extrusionOk="0">
                  <a:moveTo>
                    <a:pt x="288" y="1"/>
                  </a:moveTo>
                  <a:cubicBezTo>
                    <a:pt x="1" y="1"/>
                    <a:pt x="1" y="431"/>
                    <a:pt x="288" y="431"/>
                  </a:cubicBezTo>
                  <a:lnTo>
                    <a:pt x="5465" y="431"/>
                  </a:lnTo>
                  <a:cubicBezTo>
                    <a:pt x="5752" y="431"/>
                    <a:pt x="5752" y="1"/>
                    <a:pt x="5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0" name="Google Shape;10202;p74">
              <a:extLst>
                <a:ext uri="{FF2B5EF4-FFF2-40B4-BE49-F238E27FC236}">
                  <a16:creationId xmlns:a16="http://schemas.microsoft.com/office/drawing/2014/main" id="{A72876A6-41E9-77E2-1CB3-6AC201904B5C}"/>
                </a:ext>
              </a:extLst>
            </p:cNvPr>
            <p:cNvSpPr/>
            <p:nvPr/>
          </p:nvSpPr>
          <p:spPr>
            <a:xfrm>
              <a:off x="5488961" y="1604999"/>
              <a:ext cx="26418" cy="11344"/>
            </a:xfrm>
            <a:custGeom>
              <a:avLst/>
              <a:gdLst/>
              <a:ahLst/>
              <a:cxnLst/>
              <a:rect l="l" t="t" r="r" b="b"/>
              <a:pathLst>
                <a:path w="1006" h="432" extrusionOk="0">
                  <a:moveTo>
                    <a:pt x="288" y="0"/>
                  </a:moveTo>
                  <a:cubicBezTo>
                    <a:pt x="1" y="0"/>
                    <a:pt x="1" y="431"/>
                    <a:pt x="288" y="431"/>
                  </a:cubicBezTo>
                  <a:lnTo>
                    <a:pt x="719" y="431"/>
                  </a:lnTo>
                  <a:cubicBezTo>
                    <a:pt x="1006" y="431"/>
                    <a:pt x="1006" y="0"/>
                    <a:pt x="7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1" name="Google Shape;10203;p74">
              <a:extLst>
                <a:ext uri="{FF2B5EF4-FFF2-40B4-BE49-F238E27FC236}">
                  <a16:creationId xmlns:a16="http://schemas.microsoft.com/office/drawing/2014/main" id="{53D6C6ED-B793-E8B6-7626-5CE1A94F8FDB}"/>
                </a:ext>
              </a:extLst>
            </p:cNvPr>
            <p:cNvSpPr/>
            <p:nvPr/>
          </p:nvSpPr>
          <p:spPr>
            <a:xfrm>
              <a:off x="5522889" y="1604999"/>
              <a:ext cx="37736" cy="11344"/>
            </a:xfrm>
            <a:custGeom>
              <a:avLst/>
              <a:gdLst/>
              <a:ahLst/>
              <a:cxnLst/>
              <a:rect l="l" t="t" r="r" b="b"/>
              <a:pathLst>
                <a:path w="1437" h="432" extrusionOk="0">
                  <a:moveTo>
                    <a:pt x="288" y="0"/>
                  </a:moveTo>
                  <a:cubicBezTo>
                    <a:pt x="1" y="0"/>
                    <a:pt x="1" y="431"/>
                    <a:pt x="288" y="431"/>
                  </a:cubicBezTo>
                  <a:lnTo>
                    <a:pt x="1149" y="431"/>
                  </a:lnTo>
                  <a:cubicBezTo>
                    <a:pt x="1436" y="431"/>
                    <a:pt x="1436" y="0"/>
                    <a:pt x="11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2" name="Google Shape;10204;p74">
              <a:extLst>
                <a:ext uri="{FF2B5EF4-FFF2-40B4-BE49-F238E27FC236}">
                  <a16:creationId xmlns:a16="http://schemas.microsoft.com/office/drawing/2014/main" id="{4EA6D1A5-400D-6FCD-2AC7-1D58472E3165}"/>
                </a:ext>
              </a:extLst>
            </p:cNvPr>
            <p:cNvSpPr/>
            <p:nvPr/>
          </p:nvSpPr>
          <p:spPr>
            <a:xfrm>
              <a:off x="5445501" y="1582389"/>
              <a:ext cx="34191" cy="33954"/>
            </a:xfrm>
            <a:custGeom>
              <a:avLst/>
              <a:gdLst/>
              <a:ahLst/>
              <a:cxnLst/>
              <a:rect l="l" t="t" r="r" b="b"/>
              <a:pathLst>
                <a:path w="1302" h="1293" extrusionOk="0">
                  <a:moveTo>
                    <a:pt x="220" y="0"/>
                  </a:moveTo>
                  <a:cubicBezTo>
                    <a:pt x="96" y="0"/>
                    <a:pt x="0" y="96"/>
                    <a:pt x="0" y="220"/>
                  </a:cubicBezTo>
                  <a:lnTo>
                    <a:pt x="0" y="1081"/>
                  </a:lnTo>
                  <a:cubicBezTo>
                    <a:pt x="0" y="1196"/>
                    <a:pt x="96" y="1292"/>
                    <a:pt x="220" y="1292"/>
                  </a:cubicBezTo>
                  <a:lnTo>
                    <a:pt x="1082" y="1292"/>
                  </a:lnTo>
                  <a:cubicBezTo>
                    <a:pt x="1196" y="1292"/>
                    <a:pt x="1302" y="1196"/>
                    <a:pt x="1302" y="1081"/>
                  </a:cubicBezTo>
                  <a:lnTo>
                    <a:pt x="1302" y="220"/>
                  </a:lnTo>
                  <a:cubicBezTo>
                    <a:pt x="1302" y="96"/>
                    <a:pt x="1196" y="0"/>
                    <a:pt x="10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3" name="Google Shape;10205;p74">
              <a:extLst>
                <a:ext uri="{FF2B5EF4-FFF2-40B4-BE49-F238E27FC236}">
                  <a16:creationId xmlns:a16="http://schemas.microsoft.com/office/drawing/2014/main" id="{A4613484-F4CB-2B5F-E6CF-AEA220DCB747}"/>
                </a:ext>
              </a:extLst>
            </p:cNvPr>
            <p:cNvSpPr/>
            <p:nvPr/>
          </p:nvSpPr>
          <p:spPr>
            <a:xfrm>
              <a:off x="5468347" y="1553976"/>
              <a:ext cx="101810" cy="11581"/>
            </a:xfrm>
            <a:custGeom>
              <a:avLst/>
              <a:gdLst/>
              <a:ahLst/>
              <a:cxnLst/>
              <a:rect l="l" t="t" r="r" b="b"/>
              <a:pathLst>
                <a:path w="3877" h="441" extrusionOk="0">
                  <a:moveTo>
                    <a:pt x="212" y="1"/>
                  </a:moveTo>
                  <a:cubicBezTo>
                    <a:pt x="97" y="1"/>
                    <a:pt x="1" y="106"/>
                    <a:pt x="1" y="221"/>
                  </a:cubicBezTo>
                  <a:cubicBezTo>
                    <a:pt x="1" y="336"/>
                    <a:pt x="97" y="441"/>
                    <a:pt x="212" y="441"/>
                  </a:cubicBezTo>
                  <a:lnTo>
                    <a:pt x="3657" y="441"/>
                  </a:lnTo>
                  <a:cubicBezTo>
                    <a:pt x="3781" y="441"/>
                    <a:pt x="3877" y="345"/>
                    <a:pt x="3877" y="221"/>
                  </a:cubicBezTo>
                  <a:cubicBezTo>
                    <a:pt x="3877" y="106"/>
                    <a:pt x="3781" y="10"/>
                    <a:pt x="36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4" name="Google Shape;10206;p74">
              <a:extLst>
                <a:ext uri="{FF2B5EF4-FFF2-40B4-BE49-F238E27FC236}">
                  <a16:creationId xmlns:a16="http://schemas.microsoft.com/office/drawing/2014/main" id="{894E9053-7407-FC30-38C7-A5E4F3D87C78}"/>
                </a:ext>
              </a:extLst>
            </p:cNvPr>
            <p:cNvSpPr/>
            <p:nvPr/>
          </p:nvSpPr>
          <p:spPr>
            <a:xfrm>
              <a:off x="5454036" y="1590924"/>
              <a:ext cx="16859" cy="16859"/>
            </a:xfrm>
            <a:custGeom>
              <a:avLst/>
              <a:gdLst/>
              <a:ahLst/>
              <a:cxnLst/>
              <a:rect l="l" t="t" r="r" b="b"/>
              <a:pathLst>
                <a:path w="642" h="642" extrusionOk="0">
                  <a:moveTo>
                    <a:pt x="326" y="0"/>
                  </a:moveTo>
                  <a:cubicBezTo>
                    <a:pt x="144" y="0"/>
                    <a:pt x="0" y="144"/>
                    <a:pt x="0" y="326"/>
                  </a:cubicBezTo>
                  <a:cubicBezTo>
                    <a:pt x="0" y="498"/>
                    <a:pt x="144" y="642"/>
                    <a:pt x="326" y="642"/>
                  </a:cubicBezTo>
                  <a:cubicBezTo>
                    <a:pt x="498" y="642"/>
                    <a:pt x="642" y="498"/>
                    <a:pt x="642" y="326"/>
                  </a:cubicBezTo>
                  <a:cubicBezTo>
                    <a:pt x="642" y="144"/>
                    <a:pt x="498" y="0"/>
                    <a:pt x="3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pic>
        <p:nvPicPr>
          <p:cNvPr id="35" name="Picture 34">
            <a:extLst>
              <a:ext uri="{FF2B5EF4-FFF2-40B4-BE49-F238E27FC236}">
                <a16:creationId xmlns:a16="http://schemas.microsoft.com/office/drawing/2014/main" id="{91AA0484-4B9B-4D9B-A1C1-D7F0E7660D01}"/>
              </a:ext>
            </a:extLst>
          </p:cNvPr>
          <p:cNvPicPr>
            <a:picLocks noChangeAspect="1"/>
          </p:cNvPicPr>
          <p:nvPr/>
        </p:nvPicPr>
        <p:blipFill>
          <a:blip r:embed="rId2"/>
          <a:stretch>
            <a:fillRect/>
          </a:stretch>
        </p:blipFill>
        <p:spPr>
          <a:xfrm>
            <a:off x="3370005" y="2327756"/>
            <a:ext cx="2403990" cy="2801440"/>
          </a:xfrm>
          <a:prstGeom prst="rect">
            <a:avLst/>
          </a:prstGeom>
        </p:spPr>
      </p:pic>
    </p:spTree>
    <p:extLst>
      <p:ext uri="{BB962C8B-B14F-4D97-AF65-F5344CB8AC3E}">
        <p14:creationId xmlns:p14="http://schemas.microsoft.com/office/powerpoint/2010/main" val="2639158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6">
          <a:extLst>
            <a:ext uri="{FF2B5EF4-FFF2-40B4-BE49-F238E27FC236}">
              <a16:creationId xmlns:a16="http://schemas.microsoft.com/office/drawing/2014/main" id="{643188B9-F704-DFF0-F771-DA81221B8D39}"/>
            </a:ext>
          </a:extLst>
        </p:cNvPr>
        <p:cNvGrpSpPr/>
        <p:nvPr/>
      </p:nvGrpSpPr>
      <p:grpSpPr>
        <a:xfrm>
          <a:off x="0" y="0"/>
          <a:ext cx="0" cy="0"/>
          <a:chOff x="0" y="0"/>
          <a:chExt cx="0" cy="0"/>
        </a:xfrm>
      </p:grpSpPr>
      <p:sp>
        <p:nvSpPr>
          <p:cNvPr id="967" name="Google Shape;967;p44">
            <a:extLst>
              <a:ext uri="{FF2B5EF4-FFF2-40B4-BE49-F238E27FC236}">
                <a16:creationId xmlns:a16="http://schemas.microsoft.com/office/drawing/2014/main" id="{BEF655E5-FB32-A109-6DAB-A8CFD52151BF}"/>
              </a:ext>
            </a:extLst>
          </p:cNvPr>
          <p:cNvSpPr txBox="1">
            <a:spLocks noGrp="1"/>
          </p:cNvSpPr>
          <p:nvPr>
            <p:ph type="title"/>
          </p:nvPr>
        </p:nvSpPr>
        <p:spPr>
          <a:xfrm>
            <a:off x="615820" y="141170"/>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Reasons behind Choice (JunMing)</a:t>
            </a:r>
            <a:endParaRPr lang="en-GB" noProof="0"/>
          </a:p>
        </p:txBody>
      </p:sp>
      <p:grpSp>
        <p:nvGrpSpPr>
          <p:cNvPr id="1040" name="Google Shape;1040;p44">
            <a:extLst>
              <a:ext uri="{FF2B5EF4-FFF2-40B4-BE49-F238E27FC236}">
                <a16:creationId xmlns:a16="http://schemas.microsoft.com/office/drawing/2014/main" id="{D6743FC5-DA82-20BD-457E-A7C2BE630D0D}"/>
              </a:ext>
            </a:extLst>
          </p:cNvPr>
          <p:cNvGrpSpPr/>
          <p:nvPr/>
        </p:nvGrpSpPr>
        <p:grpSpPr>
          <a:xfrm>
            <a:off x="316402" y="284014"/>
            <a:ext cx="682437" cy="610923"/>
            <a:chOff x="316402" y="284014"/>
            <a:chExt cx="682437" cy="610923"/>
          </a:xfrm>
        </p:grpSpPr>
        <p:sp>
          <p:nvSpPr>
            <p:cNvPr id="1041" name="Google Shape;1041;p44">
              <a:extLst>
                <a:ext uri="{FF2B5EF4-FFF2-40B4-BE49-F238E27FC236}">
                  <a16:creationId xmlns:a16="http://schemas.microsoft.com/office/drawing/2014/main" id="{27F0C8A6-D5D7-A2B5-9A1D-BF753725BE08}"/>
                </a:ext>
              </a:extLst>
            </p:cNvPr>
            <p:cNvSpPr/>
            <p:nvPr/>
          </p:nvSpPr>
          <p:spPr>
            <a:xfrm rot="1645945">
              <a:off x="316402" y="284014"/>
              <a:ext cx="682437" cy="610923"/>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nvGrpSpPr>
            <p:cNvPr id="1042" name="Google Shape;1042;p44">
              <a:extLst>
                <a:ext uri="{FF2B5EF4-FFF2-40B4-BE49-F238E27FC236}">
                  <a16:creationId xmlns:a16="http://schemas.microsoft.com/office/drawing/2014/main" id="{8CD3F45C-BD4A-2E65-38A8-7A5DEB6FA9DF}"/>
                </a:ext>
              </a:extLst>
            </p:cNvPr>
            <p:cNvGrpSpPr/>
            <p:nvPr/>
          </p:nvGrpSpPr>
          <p:grpSpPr>
            <a:xfrm>
              <a:off x="493392" y="433545"/>
              <a:ext cx="360726" cy="311855"/>
              <a:chOff x="435455" y="3297470"/>
              <a:chExt cx="360726" cy="311855"/>
            </a:xfrm>
          </p:grpSpPr>
          <p:sp>
            <p:nvSpPr>
              <p:cNvPr id="1043" name="Google Shape;1043;p44">
                <a:extLst>
                  <a:ext uri="{FF2B5EF4-FFF2-40B4-BE49-F238E27FC236}">
                    <a16:creationId xmlns:a16="http://schemas.microsoft.com/office/drawing/2014/main" id="{98C180D4-C83F-2D02-4B79-6C7E508283D5}"/>
                  </a:ext>
                </a:extLst>
              </p:cNvPr>
              <p:cNvSpPr/>
              <p:nvPr/>
            </p:nvSpPr>
            <p:spPr>
              <a:xfrm rot="1746505">
                <a:off x="435455" y="3304770"/>
                <a:ext cx="76936" cy="193330"/>
              </a:xfrm>
              <a:custGeom>
                <a:avLst/>
                <a:gdLst/>
                <a:ahLst/>
                <a:cxnLst/>
                <a:rect l="l" t="t" r="r" b="b"/>
                <a:pathLst>
                  <a:path w="542" h="1362" extrusionOk="0">
                    <a:moveTo>
                      <a:pt x="0" y="1"/>
                    </a:moveTo>
                    <a:cubicBezTo>
                      <a:pt x="15" y="469"/>
                      <a:pt x="30" y="923"/>
                      <a:pt x="44" y="1362"/>
                    </a:cubicBezTo>
                    <a:cubicBezTo>
                      <a:pt x="205" y="1318"/>
                      <a:pt x="381" y="1289"/>
                      <a:pt x="542" y="1289"/>
                    </a:cubicBezTo>
                    <a:cubicBezTo>
                      <a:pt x="527" y="835"/>
                      <a:pt x="498" y="484"/>
                      <a:pt x="469" y="30"/>
                    </a:cubicBezTo>
                    <a:cubicBezTo>
                      <a:pt x="322" y="1"/>
                      <a:pt x="132"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44" name="Google Shape;1044;p44">
                <a:extLst>
                  <a:ext uri="{FF2B5EF4-FFF2-40B4-BE49-F238E27FC236}">
                    <a16:creationId xmlns:a16="http://schemas.microsoft.com/office/drawing/2014/main" id="{3FCF6656-72C3-6EE6-2436-F97B99FF16F9}"/>
                  </a:ext>
                </a:extLst>
              </p:cNvPr>
              <p:cNvSpPr/>
              <p:nvPr/>
            </p:nvSpPr>
            <p:spPr>
              <a:xfrm rot="1746505">
                <a:off x="541561" y="3308645"/>
                <a:ext cx="97802" cy="237049"/>
              </a:xfrm>
              <a:custGeom>
                <a:avLst/>
                <a:gdLst/>
                <a:ahLst/>
                <a:cxnLst/>
                <a:rect l="l" t="t" r="r" b="b"/>
                <a:pathLst>
                  <a:path w="689" h="1670" extrusionOk="0">
                    <a:moveTo>
                      <a:pt x="0" y="0"/>
                    </a:moveTo>
                    <a:lnTo>
                      <a:pt x="0" y="1611"/>
                    </a:lnTo>
                    <a:lnTo>
                      <a:pt x="688" y="1669"/>
                    </a:lnTo>
                    <a:lnTo>
                      <a:pt x="5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45" name="Google Shape;1045;p44">
                <a:extLst>
                  <a:ext uri="{FF2B5EF4-FFF2-40B4-BE49-F238E27FC236}">
                    <a16:creationId xmlns:a16="http://schemas.microsoft.com/office/drawing/2014/main" id="{1F2F1453-6A19-282F-E39A-CD53A1A6D0EB}"/>
                  </a:ext>
                </a:extLst>
              </p:cNvPr>
              <p:cNvSpPr/>
              <p:nvPr/>
            </p:nvSpPr>
            <p:spPr>
              <a:xfrm rot="1746505">
                <a:off x="667150" y="3297470"/>
                <a:ext cx="129031" cy="311855"/>
              </a:xfrm>
              <a:custGeom>
                <a:avLst/>
                <a:gdLst/>
                <a:ahLst/>
                <a:cxnLst/>
                <a:rect l="l" t="t" r="r" b="b"/>
                <a:pathLst>
                  <a:path w="909" h="2197" extrusionOk="0">
                    <a:moveTo>
                      <a:pt x="703" y="1"/>
                    </a:moveTo>
                    <a:lnTo>
                      <a:pt x="0" y="103"/>
                    </a:lnTo>
                    <a:lnTo>
                      <a:pt x="117" y="2197"/>
                    </a:lnTo>
                    <a:lnTo>
                      <a:pt x="908" y="2197"/>
                    </a:lnTo>
                    <a:lnTo>
                      <a:pt x="7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sp>
        <p:nvSpPr>
          <p:cNvPr id="1046" name="Google Shape;1046;p44">
            <a:extLst>
              <a:ext uri="{FF2B5EF4-FFF2-40B4-BE49-F238E27FC236}">
                <a16:creationId xmlns:a16="http://schemas.microsoft.com/office/drawing/2014/main" id="{FF0B7DAF-01FD-4EFD-CC01-BABEC61D35F0}"/>
              </a:ext>
            </a:extLst>
          </p:cNvPr>
          <p:cNvSpPr/>
          <p:nvPr/>
        </p:nvSpPr>
        <p:spPr>
          <a:xfrm rot="-1456987">
            <a:off x="8361828" y="4447048"/>
            <a:ext cx="353803" cy="316884"/>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nvGrpSpPr>
          <p:cNvPr id="20" name="Google Shape;996;p44">
            <a:extLst>
              <a:ext uri="{FF2B5EF4-FFF2-40B4-BE49-F238E27FC236}">
                <a16:creationId xmlns:a16="http://schemas.microsoft.com/office/drawing/2014/main" id="{7F27A6B4-5C13-CD1E-A4EC-22157A829AA9}"/>
              </a:ext>
            </a:extLst>
          </p:cNvPr>
          <p:cNvGrpSpPr/>
          <p:nvPr/>
        </p:nvGrpSpPr>
        <p:grpSpPr>
          <a:xfrm>
            <a:off x="874907" y="870968"/>
            <a:ext cx="452582" cy="489032"/>
            <a:chOff x="1584879" y="3358081"/>
            <a:chExt cx="452582" cy="489032"/>
          </a:xfrm>
        </p:grpSpPr>
        <p:sp>
          <p:nvSpPr>
            <p:cNvPr id="21" name="Google Shape;997;p44">
              <a:extLst>
                <a:ext uri="{FF2B5EF4-FFF2-40B4-BE49-F238E27FC236}">
                  <a16:creationId xmlns:a16="http://schemas.microsoft.com/office/drawing/2014/main" id="{25962204-AD8D-2568-3526-710CB0536ECF}"/>
                </a:ext>
              </a:extLst>
            </p:cNvPr>
            <p:cNvSpPr/>
            <p:nvPr/>
          </p:nvSpPr>
          <p:spPr>
            <a:xfrm>
              <a:off x="1584879" y="3394562"/>
              <a:ext cx="452582" cy="452551"/>
            </a:xfrm>
            <a:custGeom>
              <a:avLst/>
              <a:gdLst/>
              <a:ahLst/>
              <a:cxnLst/>
              <a:rect l="l" t="t" r="r" b="b"/>
              <a:pathLst>
                <a:path w="20605" h="20605" extrusionOk="0">
                  <a:moveTo>
                    <a:pt x="905" y="0"/>
                  </a:moveTo>
                  <a:cubicBezTo>
                    <a:pt x="400" y="0"/>
                    <a:pt x="1" y="400"/>
                    <a:pt x="1" y="904"/>
                  </a:cubicBezTo>
                  <a:lnTo>
                    <a:pt x="1" y="19700"/>
                  </a:lnTo>
                  <a:cubicBezTo>
                    <a:pt x="1" y="20205"/>
                    <a:pt x="400" y="20604"/>
                    <a:pt x="905" y="20604"/>
                  </a:cubicBezTo>
                  <a:lnTo>
                    <a:pt x="19701" y="20604"/>
                  </a:lnTo>
                  <a:cubicBezTo>
                    <a:pt x="20184" y="20604"/>
                    <a:pt x="20584" y="20205"/>
                    <a:pt x="20605" y="19721"/>
                  </a:cubicBezTo>
                  <a:lnTo>
                    <a:pt x="20605" y="904"/>
                  </a:lnTo>
                  <a:cubicBezTo>
                    <a:pt x="20605" y="400"/>
                    <a:pt x="20184" y="0"/>
                    <a:pt x="19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2" name="Google Shape;998;p44">
              <a:extLst>
                <a:ext uri="{FF2B5EF4-FFF2-40B4-BE49-F238E27FC236}">
                  <a16:creationId xmlns:a16="http://schemas.microsoft.com/office/drawing/2014/main" id="{418DAE28-2A04-E1DE-F9FB-26656ABC0866}"/>
                </a:ext>
              </a:extLst>
            </p:cNvPr>
            <p:cNvSpPr/>
            <p:nvPr/>
          </p:nvSpPr>
          <p:spPr>
            <a:xfrm>
              <a:off x="1986656" y="3394562"/>
              <a:ext cx="50805" cy="452537"/>
            </a:xfrm>
            <a:custGeom>
              <a:avLst/>
              <a:gdLst/>
              <a:ahLst/>
              <a:cxnLst/>
              <a:rect l="l" t="t" r="r" b="b"/>
              <a:pathLst>
                <a:path w="2313" h="20605" extrusionOk="0">
                  <a:moveTo>
                    <a:pt x="0" y="0"/>
                  </a:moveTo>
                  <a:lnTo>
                    <a:pt x="0" y="20604"/>
                  </a:lnTo>
                  <a:lnTo>
                    <a:pt x="1409" y="20604"/>
                  </a:lnTo>
                  <a:cubicBezTo>
                    <a:pt x="1892" y="20604"/>
                    <a:pt x="2313" y="20205"/>
                    <a:pt x="2313" y="19700"/>
                  </a:cubicBezTo>
                  <a:lnTo>
                    <a:pt x="2313" y="904"/>
                  </a:lnTo>
                  <a:cubicBezTo>
                    <a:pt x="2313" y="400"/>
                    <a:pt x="1892" y="0"/>
                    <a:pt x="1409" y="0"/>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3" name="Google Shape;999;p44">
              <a:extLst>
                <a:ext uri="{FF2B5EF4-FFF2-40B4-BE49-F238E27FC236}">
                  <a16:creationId xmlns:a16="http://schemas.microsoft.com/office/drawing/2014/main" id="{03F92AD0-1086-EF64-16B7-2DA0E339C7AD}"/>
                </a:ext>
              </a:extLst>
            </p:cNvPr>
            <p:cNvSpPr/>
            <p:nvPr/>
          </p:nvSpPr>
          <p:spPr>
            <a:xfrm>
              <a:off x="1584879" y="3394562"/>
              <a:ext cx="452582" cy="81747"/>
            </a:xfrm>
            <a:custGeom>
              <a:avLst/>
              <a:gdLst/>
              <a:ahLst/>
              <a:cxnLst/>
              <a:rect l="l" t="t" r="r" b="b"/>
              <a:pathLst>
                <a:path w="20605" h="3722" extrusionOk="0">
                  <a:moveTo>
                    <a:pt x="905" y="0"/>
                  </a:moveTo>
                  <a:cubicBezTo>
                    <a:pt x="400" y="0"/>
                    <a:pt x="1" y="400"/>
                    <a:pt x="1" y="904"/>
                  </a:cubicBezTo>
                  <a:lnTo>
                    <a:pt x="1" y="3721"/>
                  </a:lnTo>
                  <a:lnTo>
                    <a:pt x="20605" y="3721"/>
                  </a:lnTo>
                  <a:lnTo>
                    <a:pt x="20605" y="904"/>
                  </a:lnTo>
                  <a:cubicBezTo>
                    <a:pt x="20605" y="400"/>
                    <a:pt x="20184" y="0"/>
                    <a:pt x="19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4" name="Google Shape;1000;p44">
              <a:extLst>
                <a:ext uri="{FF2B5EF4-FFF2-40B4-BE49-F238E27FC236}">
                  <a16:creationId xmlns:a16="http://schemas.microsoft.com/office/drawing/2014/main" id="{399BCA41-A7BE-ED82-E76D-046C5E44BB03}"/>
                </a:ext>
              </a:extLst>
            </p:cNvPr>
            <p:cNvSpPr/>
            <p:nvPr/>
          </p:nvSpPr>
          <p:spPr>
            <a:xfrm>
              <a:off x="1986656" y="3394562"/>
              <a:ext cx="50804" cy="81747"/>
            </a:xfrm>
            <a:custGeom>
              <a:avLst/>
              <a:gdLst/>
              <a:ahLst/>
              <a:cxnLst/>
              <a:rect l="l" t="t" r="r" b="b"/>
              <a:pathLst>
                <a:path w="2313" h="3722" extrusionOk="0">
                  <a:moveTo>
                    <a:pt x="0" y="0"/>
                  </a:moveTo>
                  <a:lnTo>
                    <a:pt x="0" y="3721"/>
                  </a:lnTo>
                  <a:lnTo>
                    <a:pt x="2313" y="3721"/>
                  </a:lnTo>
                  <a:lnTo>
                    <a:pt x="2313" y="904"/>
                  </a:lnTo>
                  <a:cubicBezTo>
                    <a:pt x="2313" y="400"/>
                    <a:pt x="1892" y="0"/>
                    <a:pt x="1409" y="0"/>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5" name="Google Shape;1001;p44">
              <a:extLst>
                <a:ext uri="{FF2B5EF4-FFF2-40B4-BE49-F238E27FC236}">
                  <a16:creationId xmlns:a16="http://schemas.microsoft.com/office/drawing/2014/main" id="{ACF0B213-1C39-D332-958B-B9ED84A72082}"/>
                </a:ext>
              </a:extLst>
            </p:cNvPr>
            <p:cNvSpPr/>
            <p:nvPr/>
          </p:nvSpPr>
          <p:spPr>
            <a:xfrm>
              <a:off x="1631531" y="3358081"/>
              <a:ext cx="42040" cy="72984"/>
            </a:xfrm>
            <a:custGeom>
              <a:avLst/>
              <a:gdLst/>
              <a:ahLst/>
              <a:cxnLst/>
              <a:rect l="l" t="t" r="r" b="b"/>
              <a:pathLst>
                <a:path w="1914" h="3323" extrusionOk="0">
                  <a:moveTo>
                    <a:pt x="968" y="0"/>
                  </a:moveTo>
                  <a:cubicBezTo>
                    <a:pt x="442" y="0"/>
                    <a:pt x="0" y="442"/>
                    <a:pt x="0" y="967"/>
                  </a:cubicBezTo>
                  <a:lnTo>
                    <a:pt x="0" y="2376"/>
                  </a:lnTo>
                  <a:cubicBezTo>
                    <a:pt x="0" y="2902"/>
                    <a:pt x="442" y="3322"/>
                    <a:pt x="968" y="3322"/>
                  </a:cubicBezTo>
                  <a:cubicBezTo>
                    <a:pt x="1472" y="3322"/>
                    <a:pt x="1914" y="2902"/>
                    <a:pt x="1914" y="2376"/>
                  </a:cubicBezTo>
                  <a:lnTo>
                    <a:pt x="1914" y="967"/>
                  </a:lnTo>
                  <a:cubicBezTo>
                    <a:pt x="1914" y="442"/>
                    <a:pt x="1472" y="0"/>
                    <a:pt x="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6" name="Google Shape;1002;p44">
              <a:extLst>
                <a:ext uri="{FF2B5EF4-FFF2-40B4-BE49-F238E27FC236}">
                  <a16:creationId xmlns:a16="http://schemas.microsoft.com/office/drawing/2014/main" id="{B1F9E2A8-FB56-B573-AC0A-67613EDD6193}"/>
                </a:ext>
              </a:extLst>
            </p:cNvPr>
            <p:cNvSpPr/>
            <p:nvPr/>
          </p:nvSpPr>
          <p:spPr>
            <a:xfrm>
              <a:off x="1737269" y="3358081"/>
              <a:ext cx="41601" cy="72984"/>
            </a:xfrm>
            <a:custGeom>
              <a:avLst/>
              <a:gdLst/>
              <a:ahLst/>
              <a:cxnLst/>
              <a:rect l="l" t="t" r="r" b="b"/>
              <a:pathLst>
                <a:path w="1894" h="3323" extrusionOk="0">
                  <a:moveTo>
                    <a:pt x="947" y="0"/>
                  </a:moveTo>
                  <a:cubicBezTo>
                    <a:pt x="421" y="0"/>
                    <a:pt x="1" y="442"/>
                    <a:pt x="1" y="967"/>
                  </a:cubicBezTo>
                  <a:lnTo>
                    <a:pt x="1" y="2376"/>
                  </a:lnTo>
                  <a:cubicBezTo>
                    <a:pt x="1" y="2902"/>
                    <a:pt x="421" y="3322"/>
                    <a:pt x="947" y="3322"/>
                  </a:cubicBezTo>
                  <a:cubicBezTo>
                    <a:pt x="1473" y="3322"/>
                    <a:pt x="1893" y="2902"/>
                    <a:pt x="1893" y="2376"/>
                  </a:cubicBezTo>
                  <a:lnTo>
                    <a:pt x="1893" y="967"/>
                  </a:lnTo>
                  <a:cubicBezTo>
                    <a:pt x="1893" y="442"/>
                    <a:pt x="1473" y="0"/>
                    <a:pt x="9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7" name="Google Shape;1003;p44">
              <a:extLst>
                <a:ext uri="{FF2B5EF4-FFF2-40B4-BE49-F238E27FC236}">
                  <a16:creationId xmlns:a16="http://schemas.microsoft.com/office/drawing/2014/main" id="{1EFC4FA8-02E7-8156-ADB5-A97E75F5734F}"/>
                </a:ext>
              </a:extLst>
            </p:cNvPr>
            <p:cNvSpPr/>
            <p:nvPr/>
          </p:nvSpPr>
          <p:spPr>
            <a:xfrm>
              <a:off x="1843029" y="3358081"/>
              <a:ext cx="41579" cy="72984"/>
            </a:xfrm>
            <a:custGeom>
              <a:avLst/>
              <a:gdLst/>
              <a:ahLst/>
              <a:cxnLst/>
              <a:rect l="l" t="t" r="r" b="b"/>
              <a:pathLst>
                <a:path w="1893" h="3323" extrusionOk="0">
                  <a:moveTo>
                    <a:pt x="947" y="0"/>
                  </a:moveTo>
                  <a:cubicBezTo>
                    <a:pt x="421" y="0"/>
                    <a:pt x="1" y="442"/>
                    <a:pt x="1" y="967"/>
                  </a:cubicBezTo>
                  <a:lnTo>
                    <a:pt x="1" y="2376"/>
                  </a:lnTo>
                  <a:cubicBezTo>
                    <a:pt x="1" y="2902"/>
                    <a:pt x="421" y="3322"/>
                    <a:pt x="947" y="3322"/>
                  </a:cubicBezTo>
                  <a:cubicBezTo>
                    <a:pt x="1472" y="3322"/>
                    <a:pt x="1893" y="2902"/>
                    <a:pt x="1893" y="2376"/>
                  </a:cubicBezTo>
                  <a:lnTo>
                    <a:pt x="1893" y="967"/>
                  </a:lnTo>
                  <a:cubicBezTo>
                    <a:pt x="1893" y="442"/>
                    <a:pt x="1472" y="0"/>
                    <a:pt x="9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8" name="Google Shape;1004;p44">
              <a:extLst>
                <a:ext uri="{FF2B5EF4-FFF2-40B4-BE49-F238E27FC236}">
                  <a16:creationId xmlns:a16="http://schemas.microsoft.com/office/drawing/2014/main" id="{D64F3EA8-06C7-F17D-8201-1C2D35F549B2}"/>
                </a:ext>
              </a:extLst>
            </p:cNvPr>
            <p:cNvSpPr/>
            <p:nvPr/>
          </p:nvSpPr>
          <p:spPr>
            <a:xfrm>
              <a:off x="1948328" y="3358081"/>
              <a:ext cx="42040" cy="72984"/>
            </a:xfrm>
            <a:custGeom>
              <a:avLst/>
              <a:gdLst/>
              <a:ahLst/>
              <a:cxnLst/>
              <a:rect l="l" t="t" r="r" b="b"/>
              <a:pathLst>
                <a:path w="1914" h="3323" extrusionOk="0">
                  <a:moveTo>
                    <a:pt x="967" y="0"/>
                  </a:moveTo>
                  <a:cubicBezTo>
                    <a:pt x="442" y="0"/>
                    <a:pt x="0" y="442"/>
                    <a:pt x="0" y="967"/>
                  </a:cubicBezTo>
                  <a:lnTo>
                    <a:pt x="0" y="2376"/>
                  </a:lnTo>
                  <a:cubicBezTo>
                    <a:pt x="0" y="2902"/>
                    <a:pt x="442" y="3322"/>
                    <a:pt x="967" y="3322"/>
                  </a:cubicBezTo>
                  <a:cubicBezTo>
                    <a:pt x="1493" y="3322"/>
                    <a:pt x="1913" y="2902"/>
                    <a:pt x="1913" y="2376"/>
                  </a:cubicBezTo>
                  <a:lnTo>
                    <a:pt x="1913" y="967"/>
                  </a:lnTo>
                  <a:cubicBezTo>
                    <a:pt x="1913" y="442"/>
                    <a:pt x="1493" y="0"/>
                    <a:pt x="9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29" name="Google Shape;968;p44">
            <a:extLst>
              <a:ext uri="{FF2B5EF4-FFF2-40B4-BE49-F238E27FC236}">
                <a16:creationId xmlns:a16="http://schemas.microsoft.com/office/drawing/2014/main" id="{8830248C-3354-B333-B81B-16BF04E909FC}"/>
              </a:ext>
            </a:extLst>
          </p:cNvPr>
          <p:cNvSpPr txBox="1">
            <a:spLocks noGrp="1"/>
          </p:cNvSpPr>
          <p:nvPr>
            <p:ph type="ctrTitle" idx="2"/>
          </p:nvPr>
        </p:nvSpPr>
        <p:spPr>
          <a:xfrm flipH="1">
            <a:off x="1391187" y="870968"/>
            <a:ext cx="3042058" cy="43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t>RandomForest</a:t>
            </a:r>
            <a:endParaRPr lang="en-GB" sz="1800" noProof="0"/>
          </a:p>
        </p:txBody>
      </p:sp>
      <p:sp>
        <p:nvSpPr>
          <p:cNvPr id="32" name="TextBox 31">
            <a:extLst>
              <a:ext uri="{FF2B5EF4-FFF2-40B4-BE49-F238E27FC236}">
                <a16:creationId xmlns:a16="http://schemas.microsoft.com/office/drawing/2014/main" id="{0B7646A9-A7AC-8A6F-1BB3-1092C8BC4F73}"/>
              </a:ext>
            </a:extLst>
          </p:cNvPr>
          <p:cNvSpPr txBox="1"/>
          <p:nvPr/>
        </p:nvSpPr>
        <p:spPr>
          <a:xfrm>
            <a:off x="1429537" y="1294674"/>
            <a:ext cx="6766118" cy="1384995"/>
          </a:xfrm>
          <a:prstGeom prst="rect">
            <a:avLst/>
          </a:prstGeom>
          <a:noFill/>
        </p:spPr>
        <p:txBody>
          <a:bodyPr wrap="square" rtlCol="0">
            <a:spAutoFit/>
          </a:bodyPr>
          <a:lstStyle/>
          <a:p>
            <a:pPr marL="285750" indent="-285750">
              <a:buFont typeface="Arial" panose="020B0604020202020204" pitchFamily="34" charset="0"/>
              <a:buChar char="•"/>
            </a:pPr>
            <a:r>
              <a:rPr lang="en-US">
                <a:latin typeface="Karla" pitchFamily="2" charset="0"/>
              </a:rPr>
              <a:t>Captures non-linear relationships and interactions in high-dimensional e-commerce data.</a:t>
            </a:r>
          </a:p>
          <a:p>
            <a:pPr marL="285750" indent="-285750">
              <a:buFont typeface="Arial" panose="020B0604020202020204" pitchFamily="34" charset="0"/>
              <a:buChar char="•"/>
            </a:pPr>
            <a:r>
              <a:rPr lang="en-US">
                <a:latin typeface="Karla" pitchFamily="2" charset="0"/>
              </a:rPr>
              <a:t>Combining many decision trees makes Random Forest more robust to overfitting than single trees.</a:t>
            </a:r>
          </a:p>
          <a:p>
            <a:pPr marL="285750" indent="-285750">
              <a:buFont typeface="Arial" panose="020B0604020202020204" pitchFamily="34" charset="0"/>
              <a:buChar char="•"/>
            </a:pPr>
            <a:r>
              <a:rPr lang="en-US">
                <a:latin typeface="Karla" pitchFamily="2" charset="0"/>
              </a:rPr>
              <a:t>Handle class imbalances better with class weights, crucial for identifying repeat buyers amid a large volume of one-time buyers.</a:t>
            </a:r>
            <a:endParaRPr lang="en-GB">
              <a:latin typeface="Karla" pitchFamily="2" charset="0"/>
            </a:endParaRPr>
          </a:p>
        </p:txBody>
      </p:sp>
      <p:grpSp>
        <p:nvGrpSpPr>
          <p:cNvPr id="33" name="Google Shape;991;p44">
            <a:extLst>
              <a:ext uri="{FF2B5EF4-FFF2-40B4-BE49-F238E27FC236}">
                <a16:creationId xmlns:a16="http://schemas.microsoft.com/office/drawing/2014/main" id="{15BCAC47-FDEF-0096-0DDF-22469381A677}"/>
              </a:ext>
            </a:extLst>
          </p:cNvPr>
          <p:cNvGrpSpPr/>
          <p:nvPr/>
        </p:nvGrpSpPr>
        <p:grpSpPr>
          <a:xfrm>
            <a:off x="874907" y="2759349"/>
            <a:ext cx="452582" cy="452173"/>
            <a:chOff x="1587641" y="1730512"/>
            <a:chExt cx="452582" cy="452173"/>
          </a:xfrm>
        </p:grpSpPr>
        <p:sp>
          <p:nvSpPr>
            <p:cNvPr id="34" name="Google Shape;992;p44">
              <a:extLst>
                <a:ext uri="{FF2B5EF4-FFF2-40B4-BE49-F238E27FC236}">
                  <a16:creationId xmlns:a16="http://schemas.microsoft.com/office/drawing/2014/main" id="{D4AB45FD-43E3-812D-4C9E-1A5AEBDF2DAA}"/>
                </a:ext>
              </a:extLst>
            </p:cNvPr>
            <p:cNvSpPr/>
            <p:nvPr/>
          </p:nvSpPr>
          <p:spPr>
            <a:xfrm>
              <a:off x="1587641" y="1730512"/>
              <a:ext cx="343198" cy="225993"/>
            </a:xfrm>
            <a:custGeom>
              <a:avLst/>
              <a:gdLst/>
              <a:ahLst/>
              <a:cxnLst/>
              <a:rect l="l" t="t" r="r" b="b"/>
              <a:pathLst>
                <a:path w="10925" h="7194" extrusionOk="0">
                  <a:moveTo>
                    <a:pt x="6983" y="1"/>
                  </a:moveTo>
                  <a:cubicBezTo>
                    <a:pt x="6979" y="1"/>
                    <a:pt x="6975" y="1"/>
                    <a:pt x="6971" y="1"/>
                  </a:cubicBezTo>
                  <a:lnTo>
                    <a:pt x="930" y="1"/>
                  </a:lnTo>
                  <a:cubicBezTo>
                    <a:pt x="417" y="1"/>
                    <a:pt x="7" y="417"/>
                    <a:pt x="7" y="931"/>
                  </a:cubicBezTo>
                  <a:lnTo>
                    <a:pt x="7" y="6965"/>
                  </a:lnTo>
                  <a:cubicBezTo>
                    <a:pt x="0" y="7090"/>
                    <a:pt x="104" y="7194"/>
                    <a:pt x="236" y="7194"/>
                  </a:cubicBezTo>
                  <a:lnTo>
                    <a:pt x="2560" y="7194"/>
                  </a:lnTo>
                  <a:cubicBezTo>
                    <a:pt x="2816" y="7194"/>
                    <a:pt x="3025" y="6986"/>
                    <a:pt x="3025" y="6729"/>
                  </a:cubicBezTo>
                  <a:lnTo>
                    <a:pt x="3025" y="6264"/>
                  </a:lnTo>
                  <a:cubicBezTo>
                    <a:pt x="3031" y="6063"/>
                    <a:pt x="2948" y="5876"/>
                    <a:pt x="2796" y="5744"/>
                  </a:cubicBezTo>
                  <a:cubicBezTo>
                    <a:pt x="1873" y="4981"/>
                    <a:pt x="2407" y="3483"/>
                    <a:pt x="3600" y="3476"/>
                  </a:cubicBezTo>
                  <a:cubicBezTo>
                    <a:pt x="3603" y="3476"/>
                    <a:pt x="3606" y="3476"/>
                    <a:pt x="3609" y="3476"/>
                  </a:cubicBezTo>
                  <a:cubicBezTo>
                    <a:pt x="4796" y="3476"/>
                    <a:pt x="5339" y="4962"/>
                    <a:pt x="4426" y="5730"/>
                  </a:cubicBezTo>
                  <a:cubicBezTo>
                    <a:pt x="4273" y="5862"/>
                    <a:pt x="4183" y="6056"/>
                    <a:pt x="4190" y="6258"/>
                  </a:cubicBezTo>
                  <a:lnTo>
                    <a:pt x="4190" y="6729"/>
                  </a:lnTo>
                  <a:cubicBezTo>
                    <a:pt x="4190" y="6986"/>
                    <a:pt x="4391" y="7194"/>
                    <a:pt x="4648" y="7194"/>
                  </a:cubicBezTo>
                  <a:lnTo>
                    <a:pt x="7207" y="7194"/>
                  </a:lnTo>
                  <a:lnTo>
                    <a:pt x="7207" y="4641"/>
                  </a:lnTo>
                  <a:cubicBezTo>
                    <a:pt x="7207" y="4385"/>
                    <a:pt x="7415" y="4177"/>
                    <a:pt x="7672" y="4177"/>
                  </a:cubicBezTo>
                  <a:lnTo>
                    <a:pt x="8143" y="4177"/>
                  </a:lnTo>
                  <a:cubicBezTo>
                    <a:pt x="8345" y="4177"/>
                    <a:pt x="8539" y="4267"/>
                    <a:pt x="8671" y="4419"/>
                  </a:cubicBezTo>
                  <a:cubicBezTo>
                    <a:pt x="8935" y="4737"/>
                    <a:pt x="9286" y="4878"/>
                    <a:pt x="9633" y="4878"/>
                  </a:cubicBezTo>
                  <a:cubicBezTo>
                    <a:pt x="10288" y="4878"/>
                    <a:pt x="10925" y="4374"/>
                    <a:pt x="10925" y="3594"/>
                  </a:cubicBezTo>
                  <a:cubicBezTo>
                    <a:pt x="10920" y="2815"/>
                    <a:pt x="10288" y="2317"/>
                    <a:pt x="9636" y="2317"/>
                  </a:cubicBezTo>
                  <a:cubicBezTo>
                    <a:pt x="9283" y="2317"/>
                    <a:pt x="8925" y="2463"/>
                    <a:pt x="8657" y="2789"/>
                  </a:cubicBezTo>
                  <a:cubicBezTo>
                    <a:pt x="8530" y="2930"/>
                    <a:pt x="8345" y="3019"/>
                    <a:pt x="8157" y="3019"/>
                  </a:cubicBezTo>
                  <a:cubicBezTo>
                    <a:pt x="8150" y="3019"/>
                    <a:pt x="8143" y="3019"/>
                    <a:pt x="8137" y="3018"/>
                  </a:cubicBezTo>
                  <a:lnTo>
                    <a:pt x="7672" y="3018"/>
                  </a:lnTo>
                  <a:cubicBezTo>
                    <a:pt x="7415" y="3018"/>
                    <a:pt x="7207" y="2810"/>
                    <a:pt x="7207" y="2554"/>
                  </a:cubicBezTo>
                  <a:lnTo>
                    <a:pt x="7207" y="230"/>
                  </a:lnTo>
                  <a:cubicBezTo>
                    <a:pt x="7207" y="102"/>
                    <a:pt x="7103" y="1"/>
                    <a:pt x="69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5" name="Google Shape;993;p44">
              <a:extLst>
                <a:ext uri="{FF2B5EF4-FFF2-40B4-BE49-F238E27FC236}">
                  <a16:creationId xmlns:a16="http://schemas.microsoft.com/office/drawing/2014/main" id="{30592F7E-80D0-85AF-580C-EA0B04839DE0}"/>
                </a:ext>
              </a:extLst>
            </p:cNvPr>
            <p:cNvSpPr/>
            <p:nvPr/>
          </p:nvSpPr>
          <p:spPr>
            <a:xfrm>
              <a:off x="1814042" y="1730544"/>
              <a:ext cx="226181" cy="342758"/>
            </a:xfrm>
            <a:custGeom>
              <a:avLst/>
              <a:gdLst/>
              <a:ahLst/>
              <a:cxnLst/>
              <a:rect l="l" t="t" r="r" b="b"/>
              <a:pathLst>
                <a:path w="7200" h="10911" extrusionOk="0">
                  <a:moveTo>
                    <a:pt x="229" y="0"/>
                  </a:moveTo>
                  <a:cubicBezTo>
                    <a:pt x="104" y="0"/>
                    <a:pt x="0" y="104"/>
                    <a:pt x="0" y="229"/>
                  </a:cubicBezTo>
                  <a:lnTo>
                    <a:pt x="0" y="2553"/>
                  </a:lnTo>
                  <a:cubicBezTo>
                    <a:pt x="0" y="2809"/>
                    <a:pt x="208" y="3017"/>
                    <a:pt x="465" y="3017"/>
                  </a:cubicBezTo>
                  <a:lnTo>
                    <a:pt x="930" y="3017"/>
                  </a:lnTo>
                  <a:cubicBezTo>
                    <a:pt x="937" y="3018"/>
                    <a:pt x="944" y="3018"/>
                    <a:pt x="951" y="3018"/>
                  </a:cubicBezTo>
                  <a:cubicBezTo>
                    <a:pt x="1144" y="3018"/>
                    <a:pt x="1323" y="2929"/>
                    <a:pt x="1450" y="2788"/>
                  </a:cubicBezTo>
                  <a:cubicBezTo>
                    <a:pt x="1718" y="2462"/>
                    <a:pt x="2076" y="2316"/>
                    <a:pt x="2429" y="2316"/>
                  </a:cubicBezTo>
                  <a:cubicBezTo>
                    <a:pt x="3081" y="2316"/>
                    <a:pt x="3713" y="2814"/>
                    <a:pt x="3718" y="3593"/>
                  </a:cubicBezTo>
                  <a:cubicBezTo>
                    <a:pt x="3722" y="4373"/>
                    <a:pt x="3087" y="4877"/>
                    <a:pt x="2431" y="4877"/>
                  </a:cubicBezTo>
                  <a:cubicBezTo>
                    <a:pt x="2083" y="4877"/>
                    <a:pt x="1730" y="4736"/>
                    <a:pt x="1464" y="4418"/>
                  </a:cubicBezTo>
                  <a:cubicBezTo>
                    <a:pt x="1332" y="4266"/>
                    <a:pt x="1138" y="4176"/>
                    <a:pt x="936" y="4176"/>
                  </a:cubicBezTo>
                  <a:lnTo>
                    <a:pt x="465" y="4176"/>
                  </a:lnTo>
                  <a:cubicBezTo>
                    <a:pt x="208" y="4176"/>
                    <a:pt x="0" y="4384"/>
                    <a:pt x="0" y="4640"/>
                  </a:cubicBezTo>
                  <a:lnTo>
                    <a:pt x="0" y="7193"/>
                  </a:lnTo>
                  <a:lnTo>
                    <a:pt x="2553" y="7193"/>
                  </a:lnTo>
                  <a:cubicBezTo>
                    <a:pt x="2809" y="7193"/>
                    <a:pt x="3017" y="7401"/>
                    <a:pt x="3017" y="7658"/>
                  </a:cubicBezTo>
                  <a:lnTo>
                    <a:pt x="3017" y="8129"/>
                  </a:lnTo>
                  <a:cubicBezTo>
                    <a:pt x="3017" y="8330"/>
                    <a:pt x="2927" y="8525"/>
                    <a:pt x="2775" y="8656"/>
                  </a:cubicBezTo>
                  <a:cubicBezTo>
                    <a:pt x="1861" y="9425"/>
                    <a:pt x="2404" y="10911"/>
                    <a:pt x="3592" y="10911"/>
                  </a:cubicBezTo>
                  <a:cubicBezTo>
                    <a:pt x="3594" y="10911"/>
                    <a:pt x="3597" y="10911"/>
                    <a:pt x="3600" y="10911"/>
                  </a:cubicBezTo>
                  <a:cubicBezTo>
                    <a:pt x="4800" y="10904"/>
                    <a:pt x="5334" y="9406"/>
                    <a:pt x="4405" y="8649"/>
                  </a:cubicBezTo>
                  <a:cubicBezTo>
                    <a:pt x="4259" y="8518"/>
                    <a:pt x="4169" y="8323"/>
                    <a:pt x="4176" y="8122"/>
                  </a:cubicBezTo>
                  <a:lnTo>
                    <a:pt x="4176" y="7658"/>
                  </a:lnTo>
                  <a:cubicBezTo>
                    <a:pt x="4176" y="7401"/>
                    <a:pt x="4384" y="7193"/>
                    <a:pt x="4640" y="7193"/>
                  </a:cubicBezTo>
                  <a:lnTo>
                    <a:pt x="6964" y="7193"/>
                  </a:lnTo>
                  <a:cubicBezTo>
                    <a:pt x="7096" y="7193"/>
                    <a:pt x="7200" y="7089"/>
                    <a:pt x="7193" y="6964"/>
                  </a:cubicBezTo>
                  <a:lnTo>
                    <a:pt x="7193" y="930"/>
                  </a:lnTo>
                  <a:cubicBezTo>
                    <a:pt x="7193" y="416"/>
                    <a:pt x="6784" y="0"/>
                    <a:pt x="6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6" name="Google Shape;994;p44">
              <a:extLst>
                <a:ext uri="{FF2B5EF4-FFF2-40B4-BE49-F238E27FC236}">
                  <a16:creationId xmlns:a16="http://schemas.microsoft.com/office/drawing/2014/main" id="{4ED35DCE-4A85-23A2-A68E-11BD7FCDCEC9}"/>
                </a:ext>
              </a:extLst>
            </p:cNvPr>
            <p:cNvSpPr/>
            <p:nvPr/>
          </p:nvSpPr>
          <p:spPr>
            <a:xfrm>
              <a:off x="1697088" y="1956473"/>
              <a:ext cx="342916" cy="226212"/>
            </a:xfrm>
            <a:custGeom>
              <a:avLst/>
              <a:gdLst/>
              <a:ahLst/>
              <a:cxnLst/>
              <a:rect l="l" t="t" r="r" b="b"/>
              <a:pathLst>
                <a:path w="10916" h="7201" extrusionOk="0">
                  <a:moveTo>
                    <a:pt x="3716" y="1"/>
                  </a:moveTo>
                  <a:lnTo>
                    <a:pt x="3716" y="2560"/>
                  </a:lnTo>
                  <a:cubicBezTo>
                    <a:pt x="3716" y="2817"/>
                    <a:pt x="3508" y="3025"/>
                    <a:pt x="3258" y="3025"/>
                  </a:cubicBezTo>
                  <a:lnTo>
                    <a:pt x="2787" y="3025"/>
                  </a:lnTo>
                  <a:cubicBezTo>
                    <a:pt x="2586" y="3025"/>
                    <a:pt x="2391" y="2935"/>
                    <a:pt x="2260" y="2782"/>
                  </a:cubicBezTo>
                  <a:cubicBezTo>
                    <a:pt x="1993" y="2465"/>
                    <a:pt x="1640" y="2324"/>
                    <a:pt x="1292" y="2324"/>
                  </a:cubicBezTo>
                  <a:cubicBezTo>
                    <a:pt x="636" y="2324"/>
                    <a:pt x="1" y="2828"/>
                    <a:pt x="5" y="3608"/>
                  </a:cubicBezTo>
                  <a:cubicBezTo>
                    <a:pt x="10" y="4383"/>
                    <a:pt x="644" y="4880"/>
                    <a:pt x="1295" y="4880"/>
                  </a:cubicBezTo>
                  <a:cubicBezTo>
                    <a:pt x="1646" y="4880"/>
                    <a:pt x="2002" y="4735"/>
                    <a:pt x="2266" y="4412"/>
                  </a:cubicBezTo>
                  <a:cubicBezTo>
                    <a:pt x="2393" y="4266"/>
                    <a:pt x="2578" y="4183"/>
                    <a:pt x="2770" y="4183"/>
                  </a:cubicBezTo>
                  <a:cubicBezTo>
                    <a:pt x="2778" y="4183"/>
                    <a:pt x="2786" y="4183"/>
                    <a:pt x="2794" y="4183"/>
                  </a:cubicBezTo>
                  <a:lnTo>
                    <a:pt x="3258" y="4183"/>
                  </a:lnTo>
                  <a:cubicBezTo>
                    <a:pt x="3515" y="4183"/>
                    <a:pt x="3723" y="4392"/>
                    <a:pt x="3723" y="4648"/>
                  </a:cubicBezTo>
                  <a:lnTo>
                    <a:pt x="3723" y="6965"/>
                  </a:lnTo>
                  <a:cubicBezTo>
                    <a:pt x="3723" y="7097"/>
                    <a:pt x="3820" y="7201"/>
                    <a:pt x="3952" y="7201"/>
                  </a:cubicBezTo>
                  <a:lnTo>
                    <a:pt x="9986" y="7201"/>
                  </a:lnTo>
                  <a:cubicBezTo>
                    <a:pt x="10500" y="7201"/>
                    <a:pt x="10916" y="6784"/>
                    <a:pt x="10916" y="6271"/>
                  </a:cubicBezTo>
                  <a:lnTo>
                    <a:pt x="10916" y="237"/>
                  </a:lnTo>
                  <a:cubicBezTo>
                    <a:pt x="10916" y="105"/>
                    <a:pt x="10812" y="1"/>
                    <a:pt x="10687" y="1"/>
                  </a:cubicBezTo>
                  <a:lnTo>
                    <a:pt x="8363" y="1"/>
                  </a:lnTo>
                  <a:cubicBezTo>
                    <a:pt x="8107" y="1"/>
                    <a:pt x="7899" y="209"/>
                    <a:pt x="7899" y="466"/>
                  </a:cubicBezTo>
                  <a:lnTo>
                    <a:pt x="7899" y="930"/>
                  </a:lnTo>
                  <a:cubicBezTo>
                    <a:pt x="7892" y="1131"/>
                    <a:pt x="7975" y="1326"/>
                    <a:pt x="8128" y="1457"/>
                  </a:cubicBezTo>
                  <a:cubicBezTo>
                    <a:pt x="9050" y="2214"/>
                    <a:pt x="8516" y="3712"/>
                    <a:pt x="7323" y="3719"/>
                  </a:cubicBezTo>
                  <a:cubicBezTo>
                    <a:pt x="7320" y="3719"/>
                    <a:pt x="7317" y="3719"/>
                    <a:pt x="7315" y="3719"/>
                  </a:cubicBezTo>
                  <a:cubicBezTo>
                    <a:pt x="6127" y="3719"/>
                    <a:pt x="5584" y="2233"/>
                    <a:pt x="6498" y="1464"/>
                  </a:cubicBezTo>
                  <a:cubicBezTo>
                    <a:pt x="6650" y="1333"/>
                    <a:pt x="6740" y="1138"/>
                    <a:pt x="6740" y="937"/>
                  </a:cubicBezTo>
                  <a:lnTo>
                    <a:pt x="6740" y="466"/>
                  </a:lnTo>
                  <a:cubicBezTo>
                    <a:pt x="6740" y="209"/>
                    <a:pt x="6532" y="1"/>
                    <a:pt x="6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7" name="Google Shape;995;p44">
              <a:extLst>
                <a:ext uri="{FF2B5EF4-FFF2-40B4-BE49-F238E27FC236}">
                  <a16:creationId xmlns:a16="http://schemas.microsoft.com/office/drawing/2014/main" id="{F518BDD8-79A5-C9A7-10B6-EBC19BC50AB7}"/>
                </a:ext>
              </a:extLst>
            </p:cNvPr>
            <p:cNvSpPr/>
            <p:nvPr/>
          </p:nvSpPr>
          <p:spPr>
            <a:xfrm>
              <a:off x="1587861" y="1839707"/>
              <a:ext cx="226212" cy="342978"/>
            </a:xfrm>
            <a:custGeom>
              <a:avLst/>
              <a:gdLst/>
              <a:ahLst/>
              <a:cxnLst/>
              <a:rect l="l" t="t" r="r" b="b"/>
              <a:pathLst>
                <a:path w="7201" h="10918" extrusionOk="0">
                  <a:moveTo>
                    <a:pt x="3586" y="0"/>
                  </a:moveTo>
                  <a:cubicBezTo>
                    <a:pt x="2393" y="7"/>
                    <a:pt x="1859" y="1505"/>
                    <a:pt x="2782" y="2268"/>
                  </a:cubicBezTo>
                  <a:cubicBezTo>
                    <a:pt x="2934" y="2400"/>
                    <a:pt x="3018" y="2594"/>
                    <a:pt x="3018" y="2795"/>
                  </a:cubicBezTo>
                  <a:lnTo>
                    <a:pt x="3018" y="3253"/>
                  </a:lnTo>
                  <a:cubicBezTo>
                    <a:pt x="3018" y="3510"/>
                    <a:pt x="2809" y="3718"/>
                    <a:pt x="2553" y="3718"/>
                  </a:cubicBezTo>
                  <a:lnTo>
                    <a:pt x="229" y="3718"/>
                  </a:lnTo>
                  <a:cubicBezTo>
                    <a:pt x="104" y="3725"/>
                    <a:pt x="0" y="3822"/>
                    <a:pt x="0" y="3954"/>
                  </a:cubicBezTo>
                  <a:lnTo>
                    <a:pt x="0" y="9988"/>
                  </a:lnTo>
                  <a:cubicBezTo>
                    <a:pt x="0" y="10501"/>
                    <a:pt x="416" y="10911"/>
                    <a:pt x="930" y="10918"/>
                  </a:cubicBezTo>
                  <a:lnTo>
                    <a:pt x="6964" y="10918"/>
                  </a:lnTo>
                  <a:cubicBezTo>
                    <a:pt x="7096" y="10918"/>
                    <a:pt x="7200" y="10814"/>
                    <a:pt x="7200" y="10682"/>
                  </a:cubicBezTo>
                  <a:lnTo>
                    <a:pt x="7200" y="8365"/>
                  </a:lnTo>
                  <a:cubicBezTo>
                    <a:pt x="7200" y="8109"/>
                    <a:pt x="6992" y="7900"/>
                    <a:pt x="6735" y="7900"/>
                  </a:cubicBezTo>
                  <a:lnTo>
                    <a:pt x="6264" y="7900"/>
                  </a:lnTo>
                  <a:cubicBezTo>
                    <a:pt x="6256" y="7900"/>
                    <a:pt x="6248" y="7900"/>
                    <a:pt x="6240" y="7900"/>
                  </a:cubicBezTo>
                  <a:cubicBezTo>
                    <a:pt x="6048" y="7900"/>
                    <a:pt x="5870" y="7983"/>
                    <a:pt x="5743" y="8129"/>
                  </a:cubicBezTo>
                  <a:cubicBezTo>
                    <a:pt x="5476" y="8452"/>
                    <a:pt x="5119" y="8597"/>
                    <a:pt x="4767" y="8597"/>
                  </a:cubicBezTo>
                  <a:cubicBezTo>
                    <a:pt x="4114" y="8597"/>
                    <a:pt x="3480" y="8100"/>
                    <a:pt x="3475" y="7325"/>
                  </a:cubicBezTo>
                  <a:cubicBezTo>
                    <a:pt x="3471" y="6545"/>
                    <a:pt x="4106" y="6041"/>
                    <a:pt x="4762" y="6041"/>
                  </a:cubicBezTo>
                  <a:cubicBezTo>
                    <a:pt x="5110" y="6041"/>
                    <a:pt x="5463" y="6182"/>
                    <a:pt x="5730" y="6499"/>
                  </a:cubicBezTo>
                  <a:cubicBezTo>
                    <a:pt x="5861" y="6652"/>
                    <a:pt x="6056" y="6742"/>
                    <a:pt x="6257" y="6742"/>
                  </a:cubicBezTo>
                  <a:lnTo>
                    <a:pt x="6728" y="6742"/>
                  </a:lnTo>
                  <a:cubicBezTo>
                    <a:pt x="6985" y="6742"/>
                    <a:pt x="7193" y="6534"/>
                    <a:pt x="7193" y="6277"/>
                  </a:cubicBezTo>
                  <a:lnTo>
                    <a:pt x="7193" y="3718"/>
                  </a:lnTo>
                  <a:lnTo>
                    <a:pt x="4641" y="3718"/>
                  </a:lnTo>
                  <a:cubicBezTo>
                    <a:pt x="4384" y="3718"/>
                    <a:pt x="4176" y="3510"/>
                    <a:pt x="4176" y="3253"/>
                  </a:cubicBezTo>
                  <a:lnTo>
                    <a:pt x="4176" y="2782"/>
                  </a:lnTo>
                  <a:cubicBezTo>
                    <a:pt x="4176" y="2580"/>
                    <a:pt x="4266" y="2386"/>
                    <a:pt x="4419" y="2254"/>
                  </a:cubicBezTo>
                  <a:cubicBezTo>
                    <a:pt x="5334" y="1491"/>
                    <a:pt x="4786" y="0"/>
                    <a:pt x="35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38" name="Google Shape;968;p44">
            <a:extLst>
              <a:ext uri="{FF2B5EF4-FFF2-40B4-BE49-F238E27FC236}">
                <a16:creationId xmlns:a16="http://schemas.microsoft.com/office/drawing/2014/main" id="{4ABE87D8-F820-EC50-EF98-32C3FE119BCB}"/>
              </a:ext>
            </a:extLst>
          </p:cNvPr>
          <p:cNvSpPr txBox="1">
            <a:spLocks/>
          </p:cNvSpPr>
          <p:nvPr/>
        </p:nvSpPr>
        <p:spPr>
          <a:xfrm flipH="1">
            <a:off x="1429537" y="2759349"/>
            <a:ext cx="3042058" cy="43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700"/>
              <a:buFont typeface="Archivo Black"/>
              <a:buNone/>
              <a:defRPr sz="2000" b="0"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2"/>
              </a:buClr>
              <a:buSzPts val="1800"/>
              <a:buFont typeface="Gaegu"/>
              <a:buNone/>
              <a:defRPr sz="1800" b="1" i="0" u="none" strike="noStrike" cap="none">
                <a:solidFill>
                  <a:schemeClr val="dk2"/>
                </a:solidFill>
                <a:latin typeface="Gaegu"/>
                <a:ea typeface="Gaegu"/>
                <a:cs typeface="Gaegu"/>
                <a:sym typeface="Gaegu"/>
              </a:defRPr>
            </a:lvl2pPr>
            <a:lvl3pPr marR="0" lvl="2" algn="ctr" rtl="0">
              <a:lnSpc>
                <a:spcPct val="100000"/>
              </a:lnSpc>
              <a:spcBef>
                <a:spcPts val="0"/>
              </a:spcBef>
              <a:spcAft>
                <a:spcPts val="0"/>
              </a:spcAft>
              <a:buClr>
                <a:schemeClr val="dk2"/>
              </a:buClr>
              <a:buSzPts val="1800"/>
              <a:buFont typeface="Gaegu"/>
              <a:buNone/>
              <a:defRPr sz="1800" b="1" i="0" u="none" strike="noStrike" cap="none">
                <a:solidFill>
                  <a:schemeClr val="dk2"/>
                </a:solidFill>
                <a:latin typeface="Gaegu"/>
                <a:ea typeface="Gaegu"/>
                <a:cs typeface="Gaegu"/>
                <a:sym typeface="Gaegu"/>
              </a:defRPr>
            </a:lvl3pPr>
            <a:lvl4pPr marR="0" lvl="3" algn="ctr" rtl="0">
              <a:lnSpc>
                <a:spcPct val="100000"/>
              </a:lnSpc>
              <a:spcBef>
                <a:spcPts val="0"/>
              </a:spcBef>
              <a:spcAft>
                <a:spcPts val="0"/>
              </a:spcAft>
              <a:buClr>
                <a:schemeClr val="dk2"/>
              </a:buClr>
              <a:buSzPts val="1800"/>
              <a:buFont typeface="Gaegu"/>
              <a:buNone/>
              <a:defRPr sz="1800" b="1" i="0" u="none" strike="noStrike" cap="none">
                <a:solidFill>
                  <a:schemeClr val="dk2"/>
                </a:solidFill>
                <a:latin typeface="Gaegu"/>
                <a:ea typeface="Gaegu"/>
                <a:cs typeface="Gaegu"/>
                <a:sym typeface="Gaegu"/>
              </a:defRPr>
            </a:lvl4pPr>
            <a:lvl5pPr marR="0" lvl="4" algn="ctr" rtl="0">
              <a:lnSpc>
                <a:spcPct val="100000"/>
              </a:lnSpc>
              <a:spcBef>
                <a:spcPts val="0"/>
              </a:spcBef>
              <a:spcAft>
                <a:spcPts val="0"/>
              </a:spcAft>
              <a:buClr>
                <a:schemeClr val="dk2"/>
              </a:buClr>
              <a:buSzPts val="1800"/>
              <a:buFont typeface="Gaegu"/>
              <a:buNone/>
              <a:defRPr sz="1800" b="1" i="0" u="none" strike="noStrike" cap="none">
                <a:solidFill>
                  <a:schemeClr val="dk2"/>
                </a:solidFill>
                <a:latin typeface="Gaegu"/>
                <a:ea typeface="Gaegu"/>
                <a:cs typeface="Gaegu"/>
                <a:sym typeface="Gaegu"/>
              </a:defRPr>
            </a:lvl5pPr>
            <a:lvl6pPr marR="0" lvl="5" algn="ctr" rtl="0">
              <a:lnSpc>
                <a:spcPct val="100000"/>
              </a:lnSpc>
              <a:spcBef>
                <a:spcPts val="0"/>
              </a:spcBef>
              <a:spcAft>
                <a:spcPts val="0"/>
              </a:spcAft>
              <a:buClr>
                <a:schemeClr val="dk2"/>
              </a:buClr>
              <a:buSzPts val="1800"/>
              <a:buFont typeface="Gaegu"/>
              <a:buNone/>
              <a:defRPr sz="1800" b="1" i="0" u="none" strike="noStrike" cap="none">
                <a:solidFill>
                  <a:schemeClr val="dk2"/>
                </a:solidFill>
                <a:latin typeface="Gaegu"/>
                <a:ea typeface="Gaegu"/>
                <a:cs typeface="Gaegu"/>
                <a:sym typeface="Gaegu"/>
              </a:defRPr>
            </a:lvl6pPr>
            <a:lvl7pPr marR="0" lvl="6" algn="ctr" rtl="0">
              <a:lnSpc>
                <a:spcPct val="100000"/>
              </a:lnSpc>
              <a:spcBef>
                <a:spcPts val="0"/>
              </a:spcBef>
              <a:spcAft>
                <a:spcPts val="0"/>
              </a:spcAft>
              <a:buClr>
                <a:schemeClr val="dk2"/>
              </a:buClr>
              <a:buSzPts val="1800"/>
              <a:buFont typeface="Gaegu"/>
              <a:buNone/>
              <a:defRPr sz="1800" b="1" i="0" u="none" strike="noStrike" cap="none">
                <a:solidFill>
                  <a:schemeClr val="dk2"/>
                </a:solidFill>
                <a:latin typeface="Gaegu"/>
                <a:ea typeface="Gaegu"/>
                <a:cs typeface="Gaegu"/>
                <a:sym typeface="Gaegu"/>
              </a:defRPr>
            </a:lvl7pPr>
            <a:lvl8pPr marR="0" lvl="7" algn="ctr" rtl="0">
              <a:lnSpc>
                <a:spcPct val="100000"/>
              </a:lnSpc>
              <a:spcBef>
                <a:spcPts val="0"/>
              </a:spcBef>
              <a:spcAft>
                <a:spcPts val="0"/>
              </a:spcAft>
              <a:buClr>
                <a:schemeClr val="dk2"/>
              </a:buClr>
              <a:buSzPts val="1800"/>
              <a:buFont typeface="Gaegu"/>
              <a:buNone/>
              <a:defRPr sz="1800" b="1" i="0" u="none" strike="noStrike" cap="none">
                <a:solidFill>
                  <a:schemeClr val="dk2"/>
                </a:solidFill>
                <a:latin typeface="Gaegu"/>
                <a:ea typeface="Gaegu"/>
                <a:cs typeface="Gaegu"/>
                <a:sym typeface="Gaegu"/>
              </a:defRPr>
            </a:lvl8pPr>
            <a:lvl9pPr marR="0" lvl="8" algn="ctr" rtl="0">
              <a:lnSpc>
                <a:spcPct val="100000"/>
              </a:lnSpc>
              <a:spcBef>
                <a:spcPts val="0"/>
              </a:spcBef>
              <a:spcAft>
                <a:spcPts val="0"/>
              </a:spcAft>
              <a:buClr>
                <a:schemeClr val="dk2"/>
              </a:buClr>
              <a:buSzPts val="1800"/>
              <a:buFont typeface="Gaegu"/>
              <a:buNone/>
              <a:defRPr sz="1800" b="1" i="0" u="none" strike="noStrike" cap="none">
                <a:solidFill>
                  <a:schemeClr val="dk2"/>
                </a:solidFill>
                <a:latin typeface="Gaegu"/>
                <a:ea typeface="Gaegu"/>
                <a:cs typeface="Gaegu"/>
                <a:sym typeface="Gaegu"/>
              </a:defRPr>
            </a:lvl9pPr>
          </a:lstStyle>
          <a:p>
            <a:r>
              <a:rPr lang="en-GB" sz="1800"/>
              <a:t>LightGBM</a:t>
            </a:r>
          </a:p>
        </p:txBody>
      </p:sp>
      <p:sp>
        <p:nvSpPr>
          <p:cNvPr id="39" name="TextBox 38">
            <a:extLst>
              <a:ext uri="{FF2B5EF4-FFF2-40B4-BE49-F238E27FC236}">
                <a16:creationId xmlns:a16="http://schemas.microsoft.com/office/drawing/2014/main" id="{FA17A39D-C679-FF1C-BDD3-0B39D802D343}"/>
              </a:ext>
            </a:extLst>
          </p:cNvPr>
          <p:cNvSpPr txBox="1"/>
          <p:nvPr/>
        </p:nvSpPr>
        <p:spPr>
          <a:xfrm>
            <a:off x="1467887" y="3183055"/>
            <a:ext cx="6766118" cy="1815882"/>
          </a:xfrm>
          <a:prstGeom prst="rect">
            <a:avLst/>
          </a:prstGeom>
          <a:noFill/>
        </p:spPr>
        <p:txBody>
          <a:bodyPr wrap="square" rtlCol="0">
            <a:spAutoFit/>
          </a:bodyPr>
          <a:lstStyle/>
          <a:p>
            <a:pPr marL="285750" indent="-285750">
              <a:buFont typeface="Arial" panose="020B0604020202020204" pitchFamily="34" charset="0"/>
              <a:buChar char="•"/>
            </a:pPr>
            <a:r>
              <a:rPr lang="en-US">
                <a:latin typeface="Karla" pitchFamily="2" charset="0"/>
              </a:rPr>
              <a:t>Uses histogram-based algorithms that speed up training time, making it efficient on large datasets.</a:t>
            </a:r>
          </a:p>
          <a:p>
            <a:pPr marL="285750" indent="-285750">
              <a:buFont typeface="Arial" panose="020B0604020202020204" pitchFamily="34" charset="0"/>
              <a:buChar char="•"/>
            </a:pPr>
            <a:r>
              <a:rPr lang="en-US">
                <a:latin typeface="Karla" pitchFamily="2" charset="0"/>
              </a:rPr>
              <a:t>Employs Gradient-based One Side Sampling (GOSS) to maintain accuracy by focusing on the data points with the highest gradients—helpful when dealing with imbalanced classes like repeat vs. non-repeat buyers.</a:t>
            </a:r>
          </a:p>
          <a:p>
            <a:pPr marL="285750" indent="-285750">
              <a:buFont typeface="Arial" panose="020B0604020202020204" pitchFamily="34" charset="0"/>
              <a:buChar char="•"/>
            </a:pPr>
            <a:r>
              <a:rPr lang="en-US">
                <a:latin typeface="Karla" pitchFamily="2" charset="0"/>
              </a:rPr>
              <a:t>Supports weighted loss functions and can scale positive class weights, making it effective for imbalanced datasets like repeat buyers vs one-time buyers.</a:t>
            </a:r>
            <a:endParaRPr lang="en-GB" b="1">
              <a:latin typeface="Karla" pitchFamily="2" charset="0"/>
            </a:endParaRPr>
          </a:p>
        </p:txBody>
      </p:sp>
    </p:spTree>
    <p:extLst>
      <p:ext uri="{BB962C8B-B14F-4D97-AF65-F5344CB8AC3E}">
        <p14:creationId xmlns:p14="http://schemas.microsoft.com/office/powerpoint/2010/main" val="1875430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DE017-95A7-DB19-8F87-BDA0180418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C09769-EC65-CF00-8263-72243A9F2F4E}"/>
              </a:ext>
            </a:extLst>
          </p:cNvPr>
          <p:cNvSpPr>
            <a:spLocks noGrp="1"/>
          </p:cNvSpPr>
          <p:nvPr>
            <p:ph type="title"/>
          </p:nvPr>
        </p:nvSpPr>
        <p:spPr>
          <a:xfrm>
            <a:off x="780898" y="6140"/>
            <a:ext cx="7696500" cy="572700"/>
          </a:xfrm>
        </p:spPr>
        <p:txBody>
          <a:bodyPr/>
          <a:lstStyle/>
          <a:p>
            <a:r>
              <a:rPr lang="en-GB"/>
              <a:t>LightBGM (Jun Ming)</a:t>
            </a:r>
          </a:p>
        </p:txBody>
      </p:sp>
      <p:grpSp>
        <p:nvGrpSpPr>
          <p:cNvPr id="12" name="Google Shape;991;p44">
            <a:extLst>
              <a:ext uri="{FF2B5EF4-FFF2-40B4-BE49-F238E27FC236}">
                <a16:creationId xmlns:a16="http://schemas.microsoft.com/office/drawing/2014/main" id="{BC5C7EC2-FA0A-20C8-8492-B25B2ABF903F}"/>
              </a:ext>
            </a:extLst>
          </p:cNvPr>
          <p:cNvGrpSpPr/>
          <p:nvPr/>
        </p:nvGrpSpPr>
        <p:grpSpPr>
          <a:xfrm>
            <a:off x="1828081" y="76374"/>
            <a:ext cx="507982" cy="448559"/>
            <a:chOff x="1587641" y="1730512"/>
            <a:chExt cx="452582" cy="452173"/>
          </a:xfrm>
        </p:grpSpPr>
        <p:sp>
          <p:nvSpPr>
            <p:cNvPr id="13" name="Google Shape;992;p44">
              <a:extLst>
                <a:ext uri="{FF2B5EF4-FFF2-40B4-BE49-F238E27FC236}">
                  <a16:creationId xmlns:a16="http://schemas.microsoft.com/office/drawing/2014/main" id="{7BD83009-0B4E-5210-ED30-E0389521300E}"/>
                </a:ext>
              </a:extLst>
            </p:cNvPr>
            <p:cNvSpPr/>
            <p:nvPr/>
          </p:nvSpPr>
          <p:spPr>
            <a:xfrm>
              <a:off x="1587641" y="1730512"/>
              <a:ext cx="343198" cy="225993"/>
            </a:xfrm>
            <a:custGeom>
              <a:avLst/>
              <a:gdLst/>
              <a:ahLst/>
              <a:cxnLst/>
              <a:rect l="l" t="t" r="r" b="b"/>
              <a:pathLst>
                <a:path w="10925" h="7194" extrusionOk="0">
                  <a:moveTo>
                    <a:pt x="6983" y="1"/>
                  </a:moveTo>
                  <a:cubicBezTo>
                    <a:pt x="6979" y="1"/>
                    <a:pt x="6975" y="1"/>
                    <a:pt x="6971" y="1"/>
                  </a:cubicBezTo>
                  <a:lnTo>
                    <a:pt x="930" y="1"/>
                  </a:lnTo>
                  <a:cubicBezTo>
                    <a:pt x="417" y="1"/>
                    <a:pt x="7" y="417"/>
                    <a:pt x="7" y="931"/>
                  </a:cubicBezTo>
                  <a:lnTo>
                    <a:pt x="7" y="6965"/>
                  </a:lnTo>
                  <a:cubicBezTo>
                    <a:pt x="0" y="7090"/>
                    <a:pt x="104" y="7194"/>
                    <a:pt x="236" y="7194"/>
                  </a:cubicBezTo>
                  <a:lnTo>
                    <a:pt x="2560" y="7194"/>
                  </a:lnTo>
                  <a:cubicBezTo>
                    <a:pt x="2816" y="7194"/>
                    <a:pt x="3025" y="6986"/>
                    <a:pt x="3025" y="6729"/>
                  </a:cubicBezTo>
                  <a:lnTo>
                    <a:pt x="3025" y="6264"/>
                  </a:lnTo>
                  <a:cubicBezTo>
                    <a:pt x="3031" y="6063"/>
                    <a:pt x="2948" y="5876"/>
                    <a:pt x="2796" y="5744"/>
                  </a:cubicBezTo>
                  <a:cubicBezTo>
                    <a:pt x="1873" y="4981"/>
                    <a:pt x="2407" y="3483"/>
                    <a:pt x="3600" y="3476"/>
                  </a:cubicBezTo>
                  <a:cubicBezTo>
                    <a:pt x="3603" y="3476"/>
                    <a:pt x="3606" y="3476"/>
                    <a:pt x="3609" y="3476"/>
                  </a:cubicBezTo>
                  <a:cubicBezTo>
                    <a:pt x="4796" y="3476"/>
                    <a:pt x="5339" y="4962"/>
                    <a:pt x="4426" y="5730"/>
                  </a:cubicBezTo>
                  <a:cubicBezTo>
                    <a:pt x="4273" y="5862"/>
                    <a:pt x="4183" y="6056"/>
                    <a:pt x="4190" y="6258"/>
                  </a:cubicBezTo>
                  <a:lnTo>
                    <a:pt x="4190" y="6729"/>
                  </a:lnTo>
                  <a:cubicBezTo>
                    <a:pt x="4190" y="6986"/>
                    <a:pt x="4391" y="7194"/>
                    <a:pt x="4648" y="7194"/>
                  </a:cubicBezTo>
                  <a:lnTo>
                    <a:pt x="7207" y="7194"/>
                  </a:lnTo>
                  <a:lnTo>
                    <a:pt x="7207" y="4641"/>
                  </a:lnTo>
                  <a:cubicBezTo>
                    <a:pt x="7207" y="4385"/>
                    <a:pt x="7415" y="4177"/>
                    <a:pt x="7672" y="4177"/>
                  </a:cubicBezTo>
                  <a:lnTo>
                    <a:pt x="8143" y="4177"/>
                  </a:lnTo>
                  <a:cubicBezTo>
                    <a:pt x="8345" y="4177"/>
                    <a:pt x="8539" y="4267"/>
                    <a:pt x="8671" y="4419"/>
                  </a:cubicBezTo>
                  <a:cubicBezTo>
                    <a:pt x="8935" y="4737"/>
                    <a:pt x="9286" y="4878"/>
                    <a:pt x="9633" y="4878"/>
                  </a:cubicBezTo>
                  <a:cubicBezTo>
                    <a:pt x="10288" y="4878"/>
                    <a:pt x="10925" y="4374"/>
                    <a:pt x="10925" y="3594"/>
                  </a:cubicBezTo>
                  <a:cubicBezTo>
                    <a:pt x="10920" y="2815"/>
                    <a:pt x="10288" y="2317"/>
                    <a:pt x="9636" y="2317"/>
                  </a:cubicBezTo>
                  <a:cubicBezTo>
                    <a:pt x="9283" y="2317"/>
                    <a:pt x="8925" y="2463"/>
                    <a:pt x="8657" y="2789"/>
                  </a:cubicBezTo>
                  <a:cubicBezTo>
                    <a:pt x="8530" y="2930"/>
                    <a:pt x="8345" y="3019"/>
                    <a:pt x="8157" y="3019"/>
                  </a:cubicBezTo>
                  <a:cubicBezTo>
                    <a:pt x="8150" y="3019"/>
                    <a:pt x="8143" y="3019"/>
                    <a:pt x="8137" y="3018"/>
                  </a:cubicBezTo>
                  <a:lnTo>
                    <a:pt x="7672" y="3018"/>
                  </a:lnTo>
                  <a:cubicBezTo>
                    <a:pt x="7415" y="3018"/>
                    <a:pt x="7207" y="2810"/>
                    <a:pt x="7207" y="2554"/>
                  </a:cubicBezTo>
                  <a:lnTo>
                    <a:pt x="7207" y="230"/>
                  </a:lnTo>
                  <a:cubicBezTo>
                    <a:pt x="7207" y="102"/>
                    <a:pt x="7103" y="1"/>
                    <a:pt x="69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4" name="Google Shape;993;p44">
              <a:extLst>
                <a:ext uri="{FF2B5EF4-FFF2-40B4-BE49-F238E27FC236}">
                  <a16:creationId xmlns:a16="http://schemas.microsoft.com/office/drawing/2014/main" id="{DF1035AE-2A99-B7F0-D848-EEDAAA56FCE5}"/>
                </a:ext>
              </a:extLst>
            </p:cNvPr>
            <p:cNvSpPr/>
            <p:nvPr/>
          </p:nvSpPr>
          <p:spPr>
            <a:xfrm>
              <a:off x="1814042" y="1730544"/>
              <a:ext cx="226181" cy="342758"/>
            </a:xfrm>
            <a:custGeom>
              <a:avLst/>
              <a:gdLst/>
              <a:ahLst/>
              <a:cxnLst/>
              <a:rect l="l" t="t" r="r" b="b"/>
              <a:pathLst>
                <a:path w="7200" h="10911" extrusionOk="0">
                  <a:moveTo>
                    <a:pt x="229" y="0"/>
                  </a:moveTo>
                  <a:cubicBezTo>
                    <a:pt x="104" y="0"/>
                    <a:pt x="0" y="104"/>
                    <a:pt x="0" y="229"/>
                  </a:cubicBezTo>
                  <a:lnTo>
                    <a:pt x="0" y="2553"/>
                  </a:lnTo>
                  <a:cubicBezTo>
                    <a:pt x="0" y="2809"/>
                    <a:pt x="208" y="3017"/>
                    <a:pt x="465" y="3017"/>
                  </a:cubicBezTo>
                  <a:lnTo>
                    <a:pt x="930" y="3017"/>
                  </a:lnTo>
                  <a:cubicBezTo>
                    <a:pt x="937" y="3018"/>
                    <a:pt x="944" y="3018"/>
                    <a:pt x="951" y="3018"/>
                  </a:cubicBezTo>
                  <a:cubicBezTo>
                    <a:pt x="1144" y="3018"/>
                    <a:pt x="1323" y="2929"/>
                    <a:pt x="1450" y="2788"/>
                  </a:cubicBezTo>
                  <a:cubicBezTo>
                    <a:pt x="1718" y="2462"/>
                    <a:pt x="2076" y="2316"/>
                    <a:pt x="2429" y="2316"/>
                  </a:cubicBezTo>
                  <a:cubicBezTo>
                    <a:pt x="3081" y="2316"/>
                    <a:pt x="3713" y="2814"/>
                    <a:pt x="3718" y="3593"/>
                  </a:cubicBezTo>
                  <a:cubicBezTo>
                    <a:pt x="3722" y="4373"/>
                    <a:pt x="3087" y="4877"/>
                    <a:pt x="2431" y="4877"/>
                  </a:cubicBezTo>
                  <a:cubicBezTo>
                    <a:pt x="2083" y="4877"/>
                    <a:pt x="1730" y="4736"/>
                    <a:pt x="1464" y="4418"/>
                  </a:cubicBezTo>
                  <a:cubicBezTo>
                    <a:pt x="1332" y="4266"/>
                    <a:pt x="1138" y="4176"/>
                    <a:pt x="936" y="4176"/>
                  </a:cubicBezTo>
                  <a:lnTo>
                    <a:pt x="465" y="4176"/>
                  </a:lnTo>
                  <a:cubicBezTo>
                    <a:pt x="208" y="4176"/>
                    <a:pt x="0" y="4384"/>
                    <a:pt x="0" y="4640"/>
                  </a:cubicBezTo>
                  <a:lnTo>
                    <a:pt x="0" y="7193"/>
                  </a:lnTo>
                  <a:lnTo>
                    <a:pt x="2553" y="7193"/>
                  </a:lnTo>
                  <a:cubicBezTo>
                    <a:pt x="2809" y="7193"/>
                    <a:pt x="3017" y="7401"/>
                    <a:pt x="3017" y="7658"/>
                  </a:cubicBezTo>
                  <a:lnTo>
                    <a:pt x="3017" y="8129"/>
                  </a:lnTo>
                  <a:cubicBezTo>
                    <a:pt x="3017" y="8330"/>
                    <a:pt x="2927" y="8525"/>
                    <a:pt x="2775" y="8656"/>
                  </a:cubicBezTo>
                  <a:cubicBezTo>
                    <a:pt x="1861" y="9425"/>
                    <a:pt x="2404" y="10911"/>
                    <a:pt x="3592" y="10911"/>
                  </a:cubicBezTo>
                  <a:cubicBezTo>
                    <a:pt x="3594" y="10911"/>
                    <a:pt x="3597" y="10911"/>
                    <a:pt x="3600" y="10911"/>
                  </a:cubicBezTo>
                  <a:cubicBezTo>
                    <a:pt x="4800" y="10904"/>
                    <a:pt x="5334" y="9406"/>
                    <a:pt x="4405" y="8649"/>
                  </a:cubicBezTo>
                  <a:cubicBezTo>
                    <a:pt x="4259" y="8518"/>
                    <a:pt x="4169" y="8323"/>
                    <a:pt x="4176" y="8122"/>
                  </a:cubicBezTo>
                  <a:lnTo>
                    <a:pt x="4176" y="7658"/>
                  </a:lnTo>
                  <a:cubicBezTo>
                    <a:pt x="4176" y="7401"/>
                    <a:pt x="4384" y="7193"/>
                    <a:pt x="4640" y="7193"/>
                  </a:cubicBezTo>
                  <a:lnTo>
                    <a:pt x="6964" y="7193"/>
                  </a:lnTo>
                  <a:cubicBezTo>
                    <a:pt x="7096" y="7193"/>
                    <a:pt x="7200" y="7089"/>
                    <a:pt x="7193" y="6964"/>
                  </a:cubicBezTo>
                  <a:lnTo>
                    <a:pt x="7193" y="930"/>
                  </a:lnTo>
                  <a:cubicBezTo>
                    <a:pt x="7193" y="416"/>
                    <a:pt x="6784" y="0"/>
                    <a:pt x="6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 name="Google Shape;994;p44">
              <a:extLst>
                <a:ext uri="{FF2B5EF4-FFF2-40B4-BE49-F238E27FC236}">
                  <a16:creationId xmlns:a16="http://schemas.microsoft.com/office/drawing/2014/main" id="{94CE1A4E-5568-29B3-B6D9-5213F7377575}"/>
                </a:ext>
              </a:extLst>
            </p:cNvPr>
            <p:cNvSpPr/>
            <p:nvPr/>
          </p:nvSpPr>
          <p:spPr>
            <a:xfrm>
              <a:off x="1697088" y="1956473"/>
              <a:ext cx="342916" cy="226212"/>
            </a:xfrm>
            <a:custGeom>
              <a:avLst/>
              <a:gdLst/>
              <a:ahLst/>
              <a:cxnLst/>
              <a:rect l="l" t="t" r="r" b="b"/>
              <a:pathLst>
                <a:path w="10916" h="7201" extrusionOk="0">
                  <a:moveTo>
                    <a:pt x="3716" y="1"/>
                  </a:moveTo>
                  <a:lnTo>
                    <a:pt x="3716" y="2560"/>
                  </a:lnTo>
                  <a:cubicBezTo>
                    <a:pt x="3716" y="2817"/>
                    <a:pt x="3508" y="3025"/>
                    <a:pt x="3258" y="3025"/>
                  </a:cubicBezTo>
                  <a:lnTo>
                    <a:pt x="2787" y="3025"/>
                  </a:lnTo>
                  <a:cubicBezTo>
                    <a:pt x="2586" y="3025"/>
                    <a:pt x="2391" y="2935"/>
                    <a:pt x="2260" y="2782"/>
                  </a:cubicBezTo>
                  <a:cubicBezTo>
                    <a:pt x="1993" y="2465"/>
                    <a:pt x="1640" y="2324"/>
                    <a:pt x="1292" y="2324"/>
                  </a:cubicBezTo>
                  <a:cubicBezTo>
                    <a:pt x="636" y="2324"/>
                    <a:pt x="1" y="2828"/>
                    <a:pt x="5" y="3608"/>
                  </a:cubicBezTo>
                  <a:cubicBezTo>
                    <a:pt x="10" y="4383"/>
                    <a:pt x="644" y="4880"/>
                    <a:pt x="1295" y="4880"/>
                  </a:cubicBezTo>
                  <a:cubicBezTo>
                    <a:pt x="1646" y="4880"/>
                    <a:pt x="2002" y="4735"/>
                    <a:pt x="2266" y="4412"/>
                  </a:cubicBezTo>
                  <a:cubicBezTo>
                    <a:pt x="2393" y="4266"/>
                    <a:pt x="2578" y="4183"/>
                    <a:pt x="2770" y="4183"/>
                  </a:cubicBezTo>
                  <a:cubicBezTo>
                    <a:pt x="2778" y="4183"/>
                    <a:pt x="2786" y="4183"/>
                    <a:pt x="2794" y="4183"/>
                  </a:cubicBezTo>
                  <a:lnTo>
                    <a:pt x="3258" y="4183"/>
                  </a:lnTo>
                  <a:cubicBezTo>
                    <a:pt x="3515" y="4183"/>
                    <a:pt x="3723" y="4392"/>
                    <a:pt x="3723" y="4648"/>
                  </a:cubicBezTo>
                  <a:lnTo>
                    <a:pt x="3723" y="6965"/>
                  </a:lnTo>
                  <a:cubicBezTo>
                    <a:pt x="3723" y="7097"/>
                    <a:pt x="3820" y="7201"/>
                    <a:pt x="3952" y="7201"/>
                  </a:cubicBezTo>
                  <a:lnTo>
                    <a:pt x="9986" y="7201"/>
                  </a:lnTo>
                  <a:cubicBezTo>
                    <a:pt x="10500" y="7201"/>
                    <a:pt x="10916" y="6784"/>
                    <a:pt x="10916" y="6271"/>
                  </a:cubicBezTo>
                  <a:lnTo>
                    <a:pt x="10916" y="237"/>
                  </a:lnTo>
                  <a:cubicBezTo>
                    <a:pt x="10916" y="105"/>
                    <a:pt x="10812" y="1"/>
                    <a:pt x="10687" y="1"/>
                  </a:cubicBezTo>
                  <a:lnTo>
                    <a:pt x="8363" y="1"/>
                  </a:lnTo>
                  <a:cubicBezTo>
                    <a:pt x="8107" y="1"/>
                    <a:pt x="7899" y="209"/>
                    <a:pt x="7899" y="466"/>
                  </a:cubicBezTo>
                  <a:lnTo>
                    <a:pt x="7899" y="930"/>
                  </a:lnTo>
                  <a:cubicBezTo>
                    <a:pt x="7892" y="1131"/>
                    <a:pt x="7975" y="1326"/>
                    <a:pt x="8128" y="1457"/>
                  </a:cubicBezTo>
                  <a:cubicBezTo>
                    <a:pt x="9050" y="2214"/>
                    <a:pt x="8516" y="3712"/>
                    <a:pt x="7323" y="3719"/>
                  </a:cubicBezTo>
                  <a:cubicBezTo>
                    <a:pt x="7320" y="3719"/>
                    <a:pt x="7317" y="3719"/>
                    <a:pt x="7315" y="3719"/>
                  </a:cubicBezTo>
                  <a:cubicBezTo>
                    <a:pt x="6127" y="3719"/>
                    <a:pt x="5584" y="2233"/>
                    <a:pt x="6498" y="1464"/>
                  </a:cubicBezTo>
                  <a:cubicBezTo>
                    <a:pt x="6650" y="1333"/>
                    <a:pt x="6740" y="1138"/>
                    <a:pt x="6740" y="937"/>
                  </a:cubicBezTo>
                  <a:lnTo>
                    <a:pt x="6740" y="466"/>
                  </a:lnTo>
                  <a:cubicBezTo>
                    <a:pt x="6740" y="209"/>
                    <a:pt x="6532" y="1"/>
                    <a:pt x="6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6" name="Google Shape;995;p44">
              <a:extLst>
                <a:ext uri="{FF2B5EF4-FFF2-40B4-BE49-F238E27FC236}">
                  <a16:creationId xmlns:a16="http://schemas.microsoft.com/office/drawing/2014/main" id="{E35F4E18-D6CF-5754-4568-FDD679B756C7}"/>
                </a:ext>
              </a:extLst>
            </p:cNvPr>
            <p:cNvSpPr/>
            <p:nvPr/>
          </p:nvSpPr>
          <p:spPr>
            <a:xfrm>
              <a:off x="1587861" y="1839707"/>
              <a:ext cx="226212" cy="342978"/>
            </a:xfrm>
            <a:custGeom>
              <a:avLst/>
              <a:gdLst/>
              <a:ahLst/>
              <a:cxnLst/>
              <a:rect l="l" t="t" r="r" b="b"/>
              <a:pathLst>
                <a:path w="7201" h="10918" extrusionOk="0">
                  <a:moveTo>
                    <a:pt x="3586" y="0"/>
                  </a:moveTo>
                  <a:cubicBezTo>
                    <a:pt x="2393" y="7"/>
                    <a:pt x="1859" y="1505"/>
                    <a:pt x="2782" y="2268"/>
                  </a:cubicBezTo>
                  <a:cubicBezTo>
                    <a:pt x="2934" y="2400"/>
                    <a:pt x="3018" y="2594"/>
                    <a:pt x="3018" y="2795"/>
                  </a:cubicBezTo>
                  <a:lnTo>
                    <a:pt x="3018" y="3253"/>
                  </a:lnTo>
                  <a:cubicBezTo>
                    <a:pt x="3018" y="3510"/>
                    <a:pt x="2809" y="3718"/>
                    <a:pt x="2553" y="3718"/>
                  </a:cubicBezTo>
                  <a:lnTo>
                    <a:pt x="229" y="3718"/>
                  </a:lnTo>
                  <a:cubicBezTo>
                    <a:pt x="104" y="3725"/>
                    <a:pt x="0" y="3822"/>
                    <a:pt x="0" y="3954"/>
                  </a:cubicBezTo>
                  <a:lnTo>
                    <a:pt x="0" y="9988"/>
                  </a:lnTo>
                  <a:cubicBezTo>
                    <a:pt x="0" y="10501"/>
                    <a:pt x="416" y="10911"/>
                    <a:pt x="930" y="10918"/>
                  </a:cubicBezTo>
                  <a:lnTo>
                    <a:pt x="6964" y="10918"/>
                  </a:lnTo>
                  <a:cubicBezTo>
                    <a:pt x="7096" y="10918"/>
                    <a:pt x="7200" y="10814"/>
                    <a:pt x="7200" y="10682"/>
                  </a:cubicBezTo>
                  <a:lnTo>
                    <a:pt x="7200" y="8365"/>
                  </a:lnTo>
                  <a:cubicBezTo>
                    <a:pt x="7200" y="8109"/>
                    <a:pt x="6992" y="7900"/>
                    <a:pt x="6735" y="7900"/>
                  </a:cubicBezTo>
                  <a:lnTo>
                    <a:pt x="6264" y="7900"/>
                  </a:lnTo>
                  <a:cubicBezTo>
                    <a:pt x="6256" y="7900"/>
                    <a:pt x="6248" y="7900"/>
                    <a:pt x="6240" y="7900"/>
                  </a:cubicBezTo>
                  <a:cubicBezTo>
                    <a:pt x="6048" y="7900"/>
                    <a:pt x="5870" y="7983"/>
                    <a:pt x="5743" y="8129"/>
                  </a:cubicBezTo>
                  <a:cubicBezTo>
                    <a:pt x="5476" y="8452"/>
                    <a:pt x="5119" y="8597"/>
                    <a:pt x="4767" y="8597"/>
                  </a:cubicBezTo>
                  <a:cubicBezTo>
                    <a:pt x="4114" y="8597"/>
                    <a:pt x="3480" y="8100"/>
                    <a:pt x="3475" y="7325"/>
                  </a:cubicBezTo>
                  <a:cubicBezTo>
                    <a:pt x="3471" y="6545"/>
                    <a:pt x="4106" y="6041"/>
                    <a:pt x="4762" y="6041"/>
                  </a:cubicBezTo>
                  <a:cubicBezTo>
                    <a:pt x="5110" y="6041"/>
                    <a:pt x="5463" y="6182"/>
                    <a:pt x="5730" y="6499"/>
                  </a:cubicBezTo>
                  <a:cubicBezTo>
                    <a:pt x="5861" y="6652"/>
                    <a:pt x="6056" y="6742"/>
                    <a:pt x="6257" y="6742"/>
                  </a:cubicBezTo>
                  <a:lnTo>
                    <a:pt x="6728" y="6742"/>
                  </a:lnTo>
                  <a:cubicBezTo>
                    <a:pt x="6985" y="6742"/>
                    <a:pt x="7193" y="6534"/>
                    <a:pt x="7193" y="6277"/>
                  </a:cubicBezTo>
                  <a:lnTo>
                    <a:pt x="7193" y="3718"/>
                  </a:lnTo>
                  <a:lnTo>
                    <a:pt x="4641" y="3718"/>
                  </a:lnTo>
                  <a:cubicBezTo>
                    <a:pt x="4384" y="3718"/>
                    <a:pt x="4176" y="3510"/>
                    <a:pt x="4176" y="3253"/>
                  </a:cubicBezTo>
                  <a:lnTo>
                    <a:pt x="4176" y="2782"/>
                  </a:lnTo>
                  <a:cubicBezTo>
                    <a:pt x="4176" y="2580"/>
                    <a:pt x="4266" y="2386"/>
                    <a:pt x="4419" y="2254"/>
                  </a:cubicBezTo>
                  <a:cubicBezTo>
                    <a:pt x="5334" y="1491"/>
                    <a:pt x="4786" y="0"/>
                    <a:pt x="35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23" name="Title 1">
            <a:extLst>
              <a:ext uri="{FF2B5EF4-FFF2-40B4-BE49-F238E27FC236}">
                <a16:creationId xmlns:a16="http://schemas.microsoft.com/office/drawing/2014/main" id="{D121913D-30CE-2042-45A2-2DCD311EF6DA}"/>
              </a:ext>
            </a:extLst>
          </p:cNvPr>
          <p:cNvSpPr txBox="1">
            <a:spLocks/>
          </p:cNvSpPr>
          <p:nvPr/>
        </p:nvSpPr>
        <p:spPr>
          <a:xfrm>
            <a:off x="723750" y="673966"/>
            <a:ext cx="7696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Archivo Black"/>
              <a:buNone/>
              <a:defRPr sz="3000" b="0" i="0" u="none" strike="noStrike" cap="none">
                <a:solidFill>
                  <a:schemeClr val="dk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GB" sz="2400"/>
              <a:t>LightBGM Metrics:</a:t>
            </a:r>
          </a:p>
        </p:txBody>
      </p:sp>
      <p:sp>
        <p:nvSpPr>
          <p:cNvPr id="24" name="TextBox 23">
            <a:extLst>
              <a:ext uri="{FF2B5EF4-FFF2-40B4-BE49-F238E27FC236}">
                <a16:creationId xmlns:a16="http://schemas.microsoft.com/office/drawing/2014/main" id="{060D672D-1DEE-4352-0EC0-33E9C4216251}"/>
              </a:ext>
            </a:extLst>
          </p:cNvPr>
          <p:cNvSpPr txBox="1"/>
          <p:nvPr/>
        </p:nvSpPr>
        <p:spPr>
          <a:xfrm>
            <a:off x="723750" y="1172509"/>
            <a:ext cx="7946721" cy="1384995"/>
          </a:xfrm>
          <a:prstGeom prst="rect">
            <a:avLst/>
          </a:prstGeom>
          <a:noFill/>
        </p:spPr>
        <p:txBody>
          <a:bodyPr wrap="square" rtlCol="0">
            <a:spAutoFit/>
          </a:bodyPr>
          <a:lstStyle/>
          <a:p>
            <a:pPr marL="285750" indent="-285750">
              <a:buFont typeface="Arial" panose="020B0604020202020204" pitchFamily="34" charset="0"/>
              <a:buChar char="•"/>
            </a:pPr>
            <a:r>
              <a:rPr lang="en-US">
                <a:latin typeface="Karla" pitchFamily="2" charset="77"/>
              </a:rPr>
              <a:t>The model performs well on the majority class (0), with high precision (0.96) and recall (0.97), indicating it correctly identifies most non-repeat buyers.</a:t>
            </a:r>
          </a:p>
          <a:p>
            <a:pPr marL="285750" indent="-285750">
              <a:buFont typeface="Arial" panose="020B0604020202020204" pitchFamily="34" charset="0"/>
              <a:buChar char="•"/>
            </a:pPr>
            <a:r>
              <a:rPr lang="en-US">
                <a:latin typeface="Karla" pitchFamily="2" charset="77"/>
              </a:rPr>
              <a:t>The model struggles with the minority class (1) (repeat buyers), with low recall (0.43) and F1-score (0.47), suggesting it misses many repeat buyers.</a:t>
            </a:r>
          </a:p>
          <a:p>
            <a:pPr marL="285750" indent="-285750">
              <a:buFont typeface="Arial" panose="020B0604020202020204" pitchFamily="34" charset="0"/>
              <a:buChar char="•"/>
            </a:pPr>
            <a:r>
              <a:rPr lang="en-US">
                <a:latin typeface="Karla" pitchFamily="2" charset="77"/>
              </a:rPr>
              <a:t>Despite the imbalance, the overall accuracy remains high (0.94), but macro-average metrics show lower performance due to the challenge of correctly classifying the minority class.</a:t>
            </a:r>
            <a:endParaRPr lang="en-GB">
              <a:latin typeface="Karla" pitchFamily="2" charset="77"/>
            </a:endParaRPr>
          </a:p>
        </p:txBody>
      </p:sp>
      <p:grpSp>
        <p:nvGrpSpPr>
          <p:cNvPr id="3" name="Google Shape;10186;p74">
            <a:extLst>
              <a:ext uri="{FF2B5EF4-FFF2-40B4-BE49-F238E27FC236}">
                <a16:creationId xmlns:a16="http://schemas.microsoft.com/office/drawing/2014/main" id="{3E8F69D4-9160-1274-90EF-7D6288336578}"/>
              </a:ext>
            </a:extLst>
          </p:cNvPr>
          <p:cNvGrpSpPr/>
          <p:nvPr/>
        </p:nvGrpSpPr>
        <p:grpSpPr>
          <a:xfrm>
            <a:off x="339033" y="623649"/>
            <a:ext cx="384717" cy="548860"/>
            <a:chOff x="5394478" y="1514533"/>
            <a:chExt cx="249076" cy="351096"/>
          </a:xfrm>
          <a:solidFill>
            <a:schemeClr val="accent6"/>
          </a:solidFill>
        </p:grpSpPr>
        <p:sp>
          <p:nvSpPr>
            <p:cNvPr id="4" name="Google Shape;10187;p74">
              <a:extLst>
                <a:ext uri="{FF2B5EF4-FFF2-40B4-BE49-F238E27FC236}">
                  <a16:creationId xmlns:a16="http://schemas.microsoft.com/office/drawing/2014/main" id="{ECE3953C-74BF-5181-596C-6F3DE44321C6}"/>
                </a:ext>
              </a:extLst>
            </p:cNvPr>
            <p:cNvSpPr/>
            <p:nvPr/>
          </p:nvSpPr>
          <p:spPr>
            <a:xfrm>
              <a:off x="5394478" y="1537143"/>
              <a:ext cx="249076" cy="328486"/>
            </a:xfrm>
            <a:custGeom>
              <a:avLst/>
              <a:gdLst/>
              <a:ahLst/>
              <a:cxnLst/>
              <a:rect l="l" t="t" r="r" b="b"/>
              <a:pathLst>
                <a:path w="9485" h="12509" extrusionOk="0">
                  <a:moveTo>
                    <a:pt x="651" y="0"/>
                  </a:moveTo>
                  <a:cubicBezTo>
                    <a:pt x="287" y="0"/>
                    <a:pt x="0" y="288"/>
                    <a:pt x="0" y="651"/>
                  </a:cubicBezTo>
                  <a:lnTo>
                    <a:pt x="0" y="11868"/>
                  </a:lnTo>
                  <a:cubicBezTo>
                    <a:pt x="0" y="12222"/>
                    <a:pt x="287" y="12509"/>
                    <a:pt x="651" y="12509"/>
                  </a:cubicBezTo>
                  <a:lnTo>
                    <a:pt x="8843" y="12509"/>
                  </a:lnTo>
                  <a:cubicBezTo>
                    <a:pt x="9197" y="12509"/>
                    <a:pt x="9484" y="12222"/>
                    <a:pt x="9484" y="11868"/>
                  </a:cubicBezTo>
                  <a:lnTo>
                    <a:pt x="9484" y="642"/>
                  </a:lnTo>
                  <a:cubicBezTo>
                    <a:pt x="9484" y="288"/>
                    <a:pt x="9197" y="0"/>
                    <a:pt x="8843" y="0"/>
                  </a:cubicBezTo>
                  <a:lnTo>
                    <a:pt x="5398" y="0"/>
                  </a:lnTo>
                  <a:cubicBezTo>
                    <a:pt x="5398" y="354"/>
                    <a:pt x="5101" y="642"/>
                    <a:pt x="4747" y="642"/>
                  </a:cubicBezTo>
                  <a:cubicBezTo>
                    <a:pt x="4393" y="642"/>
                    <a:pt x="4096" y="354"/>
                    <a:pt x="4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 name="Google Shape;10188;p74">
              <a:extLst>
                <a:ext uri="{FF2B5EF4-FFF2-40B4-BE49-F238E27FC236}">
                  <a16:creationId xmlns:a16="http://schemas.microsoft.com/office/drawing/2014/main" id="{B61E715E-1CBF-42C9-1B6E-8667115C211E}"/>
                </a:ext>
              </a:extLst>
            </p:cNvPr>
            <p:cNvSpPr/>
            <p:nvPr/>
          </p:nvSpPr>
          <p:spPr>
            <a:xfrm>
              <a:off x="5405770" y="1537143"/>
              <a:ext cx="226729" cy="305876"/>
            </a:xfrm>
            <a:custGeom>
              <a:avLst/>
              <a:gdLst/>
              <a:ahLst/>
              <a:cxnLst/>
              <a:rect l="l" t="t" r="r" b="b"/>
              <a:pathLst>
                <a:path w="8634" h="11648" extrusionOk="0">
                  <a:moveTo>
                    <a:pt x="1944" y="0"/>
                  </a:moveTo>
                  <a:lnTo>
                    <a:pt x="1944" y="211"/>
                  </a:lnTo>
                  <a:cubicBezTo>
                    <a:pt x="1944" y="335"/>
                    <a:pt x="1848" y="431"/>
                    <a:pt x="1733" y="431"/>
                  </a:cubicBezTo>
                  <a:lnTo>
                    <a:pt x="432" y="431"/>
                  </a:lnTo>
                  <a:cubicBezTo>
                    <a:pt x="192" y="431"/>
                    <a:pt x="1" y="622"/>
                    <a:pt x="1" y="862"/>
                  </a:cubicBezTo>
                  <a:lnTo>
                    <a:pt x="1" y="11217"/>
                  </a:lnTo>
                  <a:cubicBezTo>
                    <a:pt x="1" y="11456"/>
                    <a:pt x="192" y="11647"/>
                    <a:pt x="432" y="11647"/>
                  </a:cubicBezTo>
                  <a:lnTo>
                    <a:pt x="8193" y="11647"/>
                  </a:lnTo>
                  <a:cubicBezTo>
                    <a:pt x="8432" y="11647"/>
                    <a:pt x="8633" y="11456"/>
                    <a:pt x="8633" y="11217"/>
                  </a:cubicBezTo>
                  <a:lnTo>
                    <a:pt x="8633" y="862"/>
                  </a:lnTo>
                  <a:cubicBezTo>
                    <a:pt x="8624" y="622"/>
                    <a:pt x="8432" y="431"/>
                    <a:pt x="8203" y="431"/>
                  </a:cubicBezTo>
                  <a:lnTo>
                    <a:pt x="6901" y="431"/>
                  </a:lnTo>
                  <a:cubicBezTo>
                    <a:pt x="6786" y="431"/>
                    <a:pt x="6691" y="335"/>
                    <a:pt x="6691" y="211"/>
                  </a:cubicBezTo>
                  <a:lnTo>
                    <a:pt x="6691" y="0"/>
                  </a:lnTo>
                  <a:lnTo>
                    <a:pt x="4968" y="0"/>
                  </a:lnTo>
                  <a:cubicBezTo>
                    <a:pt x="4968" y="354"/>
                    <a:pt x="4671" y="651"/>
                    <a:pt x="4317" y="651"/>
                  </a:cubicBezTo>
                  <a:cubicBezTo>
                    <a:pt x="3963" y="651"/>
                    <a:pt x="3666" y="354"/>
                    <a:pt x="3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7" name="Google Shape;10189;p74">
              <a:extLst>
                <a:ext uri="{FF2B5EF4-FFF2-40B4-BE49-F238E27FC236}">
                  <a16:creationId xmlns:a16="http://schemas.microsoft.com/office/drawing/2014/main" id="{948AF3B3-614B-7C51-893E-747712477F1A}"/>
                </a:ext>
              </a:extLst>
            </p:cNvPr>
            <p:cNvSpPr/>
            <p:nvPr/>
          </p:nvSpPr>
          <p:spPr>
            <a:xfrm>
              <a:off x="5417088" y="1559753"/>
              <a:ext cx="203856" cy="271949"/>
            </a:xfrm>
            <a:custGeom>
              <a:avLst/>
              <a:gdLst/>
              <a:ahLst/>
              <a:cxnLst/>
              <a:rect l="l" t="t" r="r" b="b"/>
              <a:pathLst>
                <a:path w="7763" h="10356" extrusionOk="0">
                  <a:moveTo>
                    <a:pt x="211" y="1"/>
                  </a:moveTo>
                  <a:cubicBezTo>
                    <a:pt x="96" y="1"/>
                    <a:pt x="1" y="96"/>
                    <a:pt x="1" y="221"/>
                  </a:cubicBezTo>
                  <a:lnTo>
                    <a:pt x="1" y="10136"/>
                  </a:lnTo>
                  <a:cubicBezTo>
                    <a:pt x="1" y="10250"/>
                    <a:pt x="96" y="10356"/>
                    <a:pt x="211" y="10356"/>
                  </a:cubicBezTo>
                  <a:lnTo>
                    <a:pt x="7552" y="10356"/>
                  </a:lnTo>
                  <a:cubicBezTo>
                    <a:pt x="7666" y="10346"/>
                    <a:pt x="7762" y="10250"/>
                    <a:pt x="7762" y="10136"/>
                  </a:cubicBezTo>
                  <a:lnTo>
                    <a:pt x="7762" y="221"/>
                  </a:lnTo>
                  <a:cubicBezTo>
                    <a:pt x="7762" y="96"/>
                    <a:pt x="7666" y="1"/>
                    <a:pt x="755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8" name="Google Shape;10190;p74">
              <a:extLst>
                <a:ext uri="{FF2B5EF4-FFF2-40B4-BE49-F238E27FC236}">
                  <a16:creationId xmlns:a16="http://schemas.microsoft.com/office/drawing/2014/main" id="{9204BB88-F48D-D3E2-A25A-52F01B6E749B}"/>
                </a:ext>
              </a:extLst>
            </p:cNvPr>
            <p:cNvSpPr/>
            <p:nvPr/>
          </p:nvSpPr>
          <p:spPr>
            <a:xfrm>
              <a:off x="5468111" y="1514533"/>
              <a:ext cx="101810" cy="50787"/>
            </a:xfrm>
            <a:custGeom>
              <a:avLst/>
              <a:gdLst/>
              <a:ahLst/>
              <a:cxnLst/>
              <a:rect l="l" t="t" r="r" b="b"/>
              <a:pathLst>
                <a:path w="3877" h="1934" extrusionOk="0">
                  <a:moveTo>
                    <a:pt x="1938" y="538"/>
                  </a:moveTo>
                  <a:cubicBezTo>
                    <a:pt x="2106" y="538"/>
                    <a:pt x="2269" y="667"/>
                    <a:pt x="2269" y="861"/>
                  </a:cubicBezTo>
                  <a:cubicBezTo>
                    <a:pt x="2269" y="1043"/>
                    <a:pt x="2115" y="1187"/>
                    <a:pt x="1943" y="1187"/>
                  </a:cubicBezTo>
                  <a:cubicBezTo>
                    <a:pt x="1656" y="1187"/>
                    <a:pt x="1513" y="833"/>
                    <a:pt x="1713" y="632"/>
                  </a:cubicBezTo>
                  <a:cubicBezTo>
                    <a:pt x="1778" y="567"/>
                    <a:pt x="1859" y="538"/>
                    <a:pt x="1938" y="538"/>
                  </a:cubicBezTo>
                  <a:close/>
                  <a:moveTo>
                    <a:pt x="1938" y="0"/>
                  </a:moveTo>
                  <a:cubicBezTo>
                    <a:pt x="1649" y="0"/>
                    <a:pt x="1359" y="144"/>
                    <a:pt x="1197" y="431"/>
                  </a:cubicBezTo>
                  <a:lnTo>
                    <a:pt x="431" y="431"/>
                  </a:lnTo>
                  <a:cubicBezTo>
                    <a:pt x="192" y="431"/>
                    <a:pt x="0" y="622"/>
                    <a:pt x="0" y="861"/>
                  </a:cubicBezTo>
                  <a:lnTo>
                    <a:pt x="0" y="1723"/>
                  </a:lnTo>
                  <a:cubicBezTo>
                    <a:pt x="0" y="1838"/>
                    <a:pt x="96" y="1933"/>
                    <a:pt x="211" y="1933"/>
                  </a:cubicBezTo>
                  <a:lnTo>
                    <a:pt x="3666" y="1933"/>
                  </a:lnTo>
                  <a:cubicBezTo>
                    <a:pt x="3781" y="1933"/>
                    <a:pt x="3876" y="1838"/>
                    <a:pt x="3876" y="1723"/>
                  </a:cubicBezTo>
                  <a:lnTo>
                    <a:pt x="3876" y="861"/>
                  </a:lnTo>
                  <a:cubicBezTo>
                    <a:pt x="3876" y="622"/>
                    <a:pt x="3685" y="431"/>
                    <a:pt x="3455" y="431"/>
                  </a:cubicBezTo>
                  <a:lnTo>
                    <a:pt x="2680" y="431"/>
                  </a:lnTo>
                  <a:cubicBezTo>
                    <a:pt x="2517" y="144"/>
                    <a:pt x="2228" y="0"/>
                    <a:pt x="19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9" name="Google Shape;10191;p74">
              <a:extLst>
                <a:ext uri="{FF2B5EF4-FFF2-40B4-BE49-F238E27FC236}">
                  <a16:creationId xmlns:a16="http://schemas.microsoft.com/office/drawing/2014/main" id="{A24D2E5C-168E-FE04-BACC-39C7A787FB72}"/>
                </a:ext>
              </a:extLst>
            </p:cNvPr>
            <p:cNvSpPr/>
            <p:nvPr/>
          </p:nvSpPr>
          <p:spPr>
            <a:xfrm>
              <a:off x="5448258" y="1670098"/>
              <a:ext cx="28413" cy="28413"/>
            </a:xfrm>
            <a:custGeom>
              <a:avLst/>
              <a:gdLst/>
              <a:ahLst/>
              <a:cxnLst/>
              <a:rect l="l" t="t" r="r" b="b"/>
              <a:pathLst>
                <a:path w="1082" h="1082" extrusionOk="0">
                  <a:moveTo>
                    <a:pt x="546" y="0"/>
                  </a:moveTo>
                  <a:cubicBezTo>
                    <a:pt x="240" y="0"/>
                    <a:pt x="0" y="249"/>
                    <a:pt x="0" y="546"/>
                  </a:cubicBezTo>
                  <a:cubicBezTo>
                    <a:pt x="0" y="842"/>
                    <a:pt x="240" y="1082"/>
                    <a:pt x="546" y="1082"/>
                  </a:cubicBezTo>
                  <a:cubicBezTo>
                    <a:pt x="843" y="1082"/>
                    <a:pt x="1082" y="842"/>
                    <a:pt x="1082" y="546"/>
                  </a:cubicBezTo>
                  <a:cubicBezTo>
                    <a:pt x="1082" y="249"/>
                    <a:pt x="843" y="0"/>
                    <a:pt x="5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 name="Google Shape;10192;p74">
              <a:extLst>
                <a:ext uri="{FF2B5EF4-FFF2-40B4-BE49-F238E27FC236}">
                  <a16:creationId xmlns:a16="http://schemas.microsoft.com/office/drawing/2014/main" id="{638B5507-7F11-3B66-BE55-661AB8065007}"/>
                </a:ext>
              </a:extLst>
            </p:cNvPr>
            <p:cNvSpPr/>
            <p:nvPr/>
          </p:nvSpPr>
          <p:spPr>
            <a:xfrm>
              <a:off x="5448258" y="1721095"/>
              <a:ext cx="28413" cy="28440"/>
            </a:xfrm>
            <a:custGeom>
              <a:avLst/>
              <a:gdLst/>
              <a:ahLst/>
              <a:cxnLst/>
              <a:rect l="l" t="t" r="r" b="b"/>
              <a:pathLst>
                <a:path w="1082" h="1083" extrusionOk="0">
                  <a:moveTo>
                    <a:pt x="546" y="1"/>
                  </a:moveTo>
                  <a:cubicBezTo>
                    <a:pt x="240" y="1"/>
                    <a:pt x="0" y="240"/>
                    <a:pt x="0" y="537"/>
                  </a:cubicBezTo>
                  <a:cubicBezTo>
                    <a:pt x="0" y="843"/>
                    <a:pt x="240" y="1082"/>
                    <a:pt x="546" y="1082"/>
                  </a:cubicBezTo>
                  <a:cubicBezTo>
                    <a:pt x="843" y="1082"/>
                    <a:pt x="1082" y="843"/>
                    <a:pt x="1082" y="537"/>
                  </a:cubicBezTo>
                  <a:cubicBezTo>
                    <a:pt x="1082" y="240"/>
                    <a:pt x="843" y="1"/>
                    <a:pt x="5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 name="Google Shape;10193;p74">
              <a:extLst>
                <a:ext uri="{FF2B5EF4-FFF2-40B4-BE49-F238E27FC236}">
                  <a16:creationId xmlns:a16="http://schemas.microsoft.com/office/drawing/2014/main" id="{F96508A3-88F0-A682-0108-FDD3B058D34B}"/>
                </a:ext>
              </a:extLst>
            </p:cNvPr>
            <p:cNvSpPr/>
            <p:nvPr/>
          </p:nvSpPr>
          <p:spPr>
            <a:xfrm>
              <a:off x="5448258" y="1772118"/>
              <a:ext cx="28413" cy="28440"/>
            </a:xfrm>
            <a:custGeom>
              <a:avLst/>
              <a:gdLst/>
              <a:ahLst/>
              <a:cxnLst/>
              <a:rect l="l" t="t" r="r" b="b"/>
              <a:pathLst>
                <a:path w="1082" h="1083" extrusionOk="0">
                  <a:moveTo>
                    <a:pt x="546" y="1"/>
                  </a:moveTo>
                  <a:cubicBezTo>
                    <a:pt x="240" y="1"/>
                    <a:pt x="0" y="240"/>
                    <a:pt x="0" y="537"/>
                  </a:cubicBezTo>
                  <a:cubicBezTo>
                    <a:pt x="0" y="833"/>
                    <a:pt x="240" y="1082"/>
                    <a:pt x="546" y="1082"/>
                  </a:cubicBezTo>
                  <a:cubicBezTo>
                    <a:pt x="843" y="1082"/>
                    <a:pt x="1082" y="833"/>
                    <a:pt x="1082" y="537"/>
                  </a:cubicBezTo>
                  <a:cubicBezTo>
                    <a:pt x="1082" y="240"/>
                    <a:pt x="843" y="1"/>
                    <a:pt x="5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0" name="Google Shape;10194;p74">
              <a:extLst>
                <a:ext uri="{FF2B5EF4-FFF2-40B4-BE49-F238E27FC236}">
                  <a16:creationId xmlns:a16="http://schemas.microsoft.com/office/drawing/2014/main" id="{7E3E0461-36D2-ADE4-5A21-3B36D67D8FCA}"/>
                </a:ext>
              </a:extLst>
            </p:cNvPr>
            <p:cNvSpPr/>
            <p:nvPr/>
          </p:nvSpPr>
          <p:spPr>
            <a:xfrm>
              <a:off x="5488961" y="1667314"/>
              <a:ext cx="66123" cy="11344"/>
            </a:xfrm>
            <a:custGeom>
              <a:avLst/>
              <a:gdLst/>
              <a:ahLst/>
              <a:cxnLst/>
              <a:rect l="l" t="t" r="r" b="b"/>
              <a:pathLst>
                <a:path w="2518" h="432" extrusionOk="0">
                  <a:moveTo>
                    <a:pt x="288" y="1"/>
                  </a:moveTo>
                  <a:cubicBezTo>
                    <a:pt x="1" y="1"/>
                    <a:pt x="1" y="431"/>
                    <a:pt x="288" y="431"/>
                  </a:cubicBezTo>
                  <a:lnTo>
                    <a:pt x="2231" y="431"/>
                  </a:lnTo>
                  <a:cubicBezTo>
                    <a:pt x="2518" y="431"/>
                    <a:pt x="2518" y="1"/>
                    <a:pt x="22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1" name="Google Shape;10195;p74">
              <a:extLst>
                <a:ext uri="{FF2B5EF4-FFF2-40B4-BE49-F238E27FC236}">
                  <a16:creationId xmlns:a16="http://schemas.microsoft.com/office/drawing/2014/main" id="{B49E6A2A-149E-AAAF-B6BB-6702BFA565D0}"/>
                </a:ext>
              </a:extLst>
            </p:cNvPr>
            <p:cNvSpPr/>
            <p:nvPr/>
          </p:nvSpPr>
          <p:spPr>
            <a:xfrm>
              <a:off x="5488725" y="1689950"/>
              <a:ext cx="105828" cy="11318"/>
            </a:xfrm>
            <a:custGeom>
              <a:avLst/>
              <a:gdLst/>
              <a:ahLst/>
              <a:cxnLst/>
              <a:rect l="l" t="t" r="r" b="b"/>
              <a:pathLst>
                <a:path w="4030" h="431" extrusionOk="0">
                  <a:moveTo>
                    <a:pt x="297" y="0"/>
                  </a:moveTo>
                  <a:cubicBezTo>
                    <a:pt x="0" y="0"/>
                    <a:pt x="0" y="431"/>
                    <a:pt x="297" y="431"/>
                  </a:cubicBezTo>
                  <a:lnTo>
                    <a:pt x="3742" y="431"/>
                  </a:lnTo>
                  <a:cubicBezTo>
                    <a:pt x="4029" y="431"/>
                    <a:pt x="4029" y="0"/>
                    <a:pt x="37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2" name="Google Shape;10196;p74">
              <a:extLst>
                <a:ext uri="{FF2B5EF4-FFF2-40B4-BE49-F238E27FC236}">
                  <a16:creationId xmlns:a16="http://schemas.microsoft.com/office/drawing/2014/main" id="{10EFC6E2-E099-36F6-3332-54C85205133B}"/>
                </a:ext>
              </a:extLst>
            </p:cNvPr>
            <p:cNvSpPr/>
            <p:nvPr/>
          </p:nvSpPr>
          <p:spPr>
            <a:xfrm>
              <a:off x="5488961" y="1718337"/>
              <a:ext cx="66123" cy="11344"/>
            </a:xfrm>
            <a:custGeom>
              <a:avLst/>
              <a:gdLst/>
              <a:ahLst/>
              <a:cxnLst/>
              <a:rect l="l" t="t" r="r" b="b"/>
              <a:pathLst>
                <a:path w="2518" h="432" extrusionOk="0">
                  <a:moveTo>
                    <a:pt x="288" y="1"/>
                  </a:moveTo>
                  <a:cubicBezTo>
                    <a:pt x="1" y="1"/>
                    <a:pt x="1" y="431"/>
                    <a:pt x="288" y="431"/>
                  </a:cubicBezTo>
                  <a:lnTo>
                    <a:pt x="2231" y="431"/>
                  </a:lnTo>
                  <a:cubicBezTo>
                    <a:pt x="2518" y="431"/>
                    <a:pt x="2518" y="1"/>
                    <a:pt x="22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5" name="Google Shape;10197;p74">
              <a:extLst>
                <a:ext uri="{FF2B5EF4-FFF2-40B4-BE49-F238E27FC236}">
                  <a16:creationId xmlns:a16="http://schemas.microsoft.com/office/drawing/2014/main" id="{56268AD2-C2D9-F4CA-A510-F7991D66A98F}"/>
                </a:ext>
              </a:extLst>
            </p:cNvPr>
            <p:cNvSpPr/>
            <p:nvPr/>
          </p:nvSpPr>
          <p:spPr>
            <a:xfrm>
              <a:off x="5488725" y="1740947"/>
              <a:ext cx="105828" cy="11344"/>
            </a:xfrm>
            <a:custGeom>
              <a:avLst/>
              <a:gdLst/>
              <a:ahLst/>
              <a:cxnLst/>
              <a:rect l="l" t="t" r="r" b="b"/>
              <a:pathLst>
                <a:path w="4030" h="432" extrusionOk="0">
                  <a:moveTo>
                    <a:pt x="297" y="1"/>
                  </a:moveTo>
                  <a:cubicBezTo>
                    <a:pt x="0" y="1"/>
                    <a:pt x="0" y="432"/>
                    <a:pt x="297" y="432"/>
                  </a:cubicBezTo>
                  <a:lnTo>
                    <a:pt x="3742" y="432"/>
                  </a:lnTo>
                  <a:cubicBezTo>
                    <a:pt x="4029" y="432"/>
                    <a:pt x="4029" y="1"/>
                    <a:pt x="37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6" name="Google Shape;10198;p74">
              <a:extLst>
                <a:ext uri="{FF2B5EF4-FFF2-40B4-BE49-F238E27FC236}">
                  <a16:creationId xmlns:a16="http://schemas.microsoft.com/office/drawing/2014/main" id="{FFE06783-60C7-9A6F-46AB-67D453D7FD31}"/>
                </a:ext>
              </a:extLst>
            </p:cNvPr>
            <p:cNvSpPr/>
            <p:nvPr/>
          </p:nvSpPr>
          <p:spPr>
            <a:xfrm>
              <a:off x="5488961" y="1769360"/>
              <a:ext cx="66123" cy="11318"/>
            </a:xfrm>
            <a:custGeom>
              <a:avLst/>
              <a:gdLst/>
              <a:ahLst/>
              <a:cxnLst/>
              <a:rect l="l" t="t" r="r" b="b"/>
              <a:pathLst>
                <a:path w="2518" h="431" extrusionOk="0">
                  <a:moveTo>
                    <a:pt x="288" y="0"/>
                  </a:moveTo>
                  <a:cubicBezTo>
                    <a:pt x="1" y="0"/>
                    <a:pt x="1" y="431"/>
                    <a:pt x="288" y="431"/>
                  </a:cubicBezTo>
                  <a:lnTo>
                    <a:pt x="2231" y="431"/>
                  </a:lnTo>
                  <a:cubicBezTo>
                    <a:pt x="2518" y="431"/>
                    <a:pt x="2518" y="0"/>
                    <a:pt x="22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7" name="Google Shape;10199;p74">
              <a:extLst>
                <a:ext uri="{FF2B5EF4-FFF2-40B4-BE49-F238E27FC236}">
                  <a16:creationId xmlns:a16="http://schemas.microsoft.com/office/drawing/2014/main" id="{3906795A-1ECF-082E-45A3-5B761E4A3CB7}"/>
                </a:ext>
              </a:extLst>
            </p:cNvPr>
            <p:cNvSpPr/>
            <p:nvPr/>
          </p:nvSpPr>
          <p:spPr>
            <a:xfrm>
              <a:off x="5488725" y="1791970"/>
              <a:ext cx="105828" cy="11344"/>
            </a:xfrm>
            <a:custGeom>
              <a:avLst/>
              <a:gdLst/>
              <a:ahLst/>
              <a:cxnLst/>
              <a:rect l="l" t="t" r="r" b="b"/>
              <a:pathLst>
                <a:path w="4030" h="432" extrusionOk="0">
                  <a:moveTo>
                    <a:pt x="297" y="1"/>
                  </a:moveTo>
                  <a:cubicBezTo>
                    <a:pt x="0" y="1"/>
                    <a:pt x="0" y="431"/>
                    <a:pt x="297" y="431"/>
                  </a:cubicBezTo>
                  <a:lnTo>
                    <a:pt x="3742" y="431"/>
                  </a:lnTo>
                  <a:cubicBezTo>
                    <a:pt x="4029" y="431"/>
                    <a:pt x="4029" y="1"/>
                    <a:pt x="37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8" name="Google Shape;10200;p74">
              <a:extLst>
                <a:ext uri="{FF2B5EF4-FFF2-40B4-BE49-F238E27FC236}">
                  <a16:creationId xmlns:a16="http://schemas.microsoft.com/office/drawing/2014/main" id="{6873B0EC-3288-8466-AE78-EF148A2C1143}"/>
                </a:ext>
              </a:extLst>
            </p:cNvPr>
            <p:cNvSpPr/>
            <p:nvPr/>
          </p:nvSpPr>
          <p:spPr>
            <a:xfrm>
              <a:off x="5488961" y="1582389"/>
              <a:ext cx="100051" cy="11318"/>
            </a:xfrm>
            <a:custGeom>
              <a:avLst/>
              <a:gdLst/>
              <a:ahLst/>
              <a:cxnLst/>
              <a:rect l="l" t="t" r="r" b="b"/>
              <a:pathLst>
                <a:path w="3810" h="431" extrusionOk="0">
                  <a:moveTo>
                    <a:pt x="288" y="0"/>
                  </a:moveTo>
                  <a:cubicBezTo>
                    <a:pt x="1" y="0"/>
                    <a:pt x="1" y="431"/>
                    <a:pt x="288" y="431"/>
                  </a:cubicBezTo>
                  <a:lnTo>
                    <a:pt x="3523" y="431"/>
                  </a:lnTo>
                  <a:cubicBezTo>
                    <a:pt x="3810" y="431"/>
                    <a:pt x="3810" y="0"/>
                    <a:pt x="35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9" name="Google Shape;10201;p74">
              <a:extLst>
                <a:ext uri="{FF2B5EF4-FFF2-40B4-BE49-F238E27FC236}">
                  <a16:creationId xmlns:a16="http://schemas.microsoft.com/office/drawing/2014/main" id="{393AC3F5-688F-D5D4-46BB-77E584FB05A1}"/>
                </a:ext>
              </a:extLst>
            </p:cNvPr>
            <p:cNvSpPr/>
            <p:nvPr/>
          </p:nvSpPr>
          <p:spPr>
            <a:xfrm>
              <a:off x="5443479" y="1633386"/>
              <a:ext cx="151074" cy="11344"/>
            </a:xfrm>
            <a:custGeom>
              <a:avLst/>
              <a:gdLst/>
              <a:ahLst/>
              <a:cxnLst/>
              <a:rect l="l" t="t" r="r" b="b"/>
              <a:pathLst>
                <a:path w="5753" h="432" extrusionOk="0">
                  <a:moveTo>
                    <a:pt x="288" y="1"/>
                  </a:moveTo>
                  <a:cubicBezTo>
                    <a:pt x="1" y="1"/>
                    <a:pt x="1" y="431"/>
                    <a:pt x="288" y="431"/>
                  </a:cubicBezTo>
                  <a:lnTo>
                    <a:pt x="5465" y="431"/>
                  </a:lnTo>
                  <a:cubicBezTo>
                    <a:pt x="5752" y="431"/>
                    <a:pt x="5752" y="1"/>
                    <a:pt x="5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0" name="Google Shape;10202;p74">
              <a:extLst>
                <a:ext uri="{FF2B5EF4-FFF2-40B4-BE49-F238E27FC236}">
                  <a16:creationId xmlns:a16="http://schemas.microsoft.com/office/drawing/2014/main" id="{4721A694-467E-1350-E776-CE4BCA2BFD70}"/>
                </a:ext>
              </a:extLst>
            </p:cNvPr>
            <p:cNvSpPr/>
            <p:nvPr/>
          </p:nvSpPr>
          <p:spPr>
            <a:xfrm>
              <a:off x="5488961" y="1604999"/>
              <a:ext cx="26418" cy="11344"/>
            </a:xfrm>
            <a:custGeom>
              <a:avLst/>
              <a:gdLst/>
              <a:ahLst/>
              <a:cxnLst/>
              <a:rect l="l" t="t" r="r" b="b"/>
              <a:pathLst>
                <a:path w="1006" h="432" extrusionOk="0">
                  <a:moveTo>
                    <a:pt x="288" y="0"/>
                  </a:moveTo>
                  <a:cubicBezTo>
                    <a:pt x="1" y="0"/>
                    <a:pt x="1" y="431"/>
                    <a:pt x="288" y="431"/>
                  </a:cubicBezTo>
                  <a:lnTo>
                    <a:pt x="719" y="431"/>
                  </a:lnTo>
                  <a:cubicBezTo>
                    <a:pt x="1006" y="431"/>
                    <a:pt x="1006" y="0"/>
                    <a:pt x="7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1" name="Google Shape;10203;p74">
              <a:extLst>
                <a:ext uri="{FF2B5EF4-FFF2-40B4-BE49-F238E27FC236}">
                  <a16:creationId xmlns:a16="http://schemas.microsoft.com/office/drawing/2014/main" id="{EC0787D8-394B-7BC6-40B2-2E79530A5A05}"/>
                </a:ext>
              </a:extLst>
            </p:cNvPr>
            <p:cNvSpPr/>
            <p:nvPr/>
          </p:nvSpPr>
          <p:spPr>
            <a:xfrm>
              <a:off x="5522889" y="1604999"/>
              <a:ext cx="37736" cy="11344"/>
            </a:xfrm>
            <a:custGeom>
              <a:avLst/>
              <a:gdLst/>
              <a:ahLst/>
              <a:cxnLst/>
              <a:rect l="l" t="t" r="r" b="b"/>
              <a:pathLst>
                <a:path w="1437" h="432" extrusionOk="0">
                  <a:moveTo>
                    <a:pt x="288" y="0"/>
                  </a:moveTo>
                  <a:cubicBezTo>
                    <a:pt x="1" y="0"/>
                    <a:pt x="1" y="431"/>
                    <a:pt x="288" y="431"/>
                  </a:cubicBezTo>
                  <a:lnTo>
                    <a:pt x="1149" y="431"/>
                  </a:lnTo>
                  <a:cubicBezTo>
                    <a:pt x="1436" y="431"/>
                    <a:pt x="1436" y="0"/>
                    <a:pt x="11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2" name="Google Shape;10204;p74">
              <a:extLst>
                <a:ext uri="{FF2B5EF4-FFF2-40B4-BE49-F238E27FC236}">
                  <a16:creationId xmlns:a16="http://schemas.microsoft.com/office/drawing/2014/main" id="{3AB119FF-78F4-DA93-9254-B33CFBB8DB38}"/>
                </a:ext>
              </a:extLst>
            </p:cNvPr>
            <p:cNvSpPr/>
            <p:nvPr/>
          </p:nvSpPr>
          <p:spPr>
            <a:xfrm>
              <a:off x="5445501" y="1582389"/>
              <a:ext cx="34191" cy="33954"/>
            </a:xfrm>
            <a:custGeom>
              <a:avLst/>
              <a:gdLst/>
              <a:ahLst/>
              <a:cxnLst/>
              <a:rect l="l" t="t" r="r" b="b"/>
              <a:pathLst>
                <a:path w="1302" h="1293" extrusionOk="0">
                  <a:moveTo>
                    <a:pt x="220" y="0"/>
                  </a:moveTo>
                  <a:cubicBezTo>
                    <a:pt x="96" y="0"/>
                    <a:pt x="0" y="96"/>
                    <a:pt x="0" y="220"/>
                  </a:cubicBezTo>
                  <a:lnTo>
                    <a:pt x="0" y="1081"/>
                  </a:lnTo>
                  <a:cubicBezTo>
                    <a:pt x="0" y="1196"/>
                    <a:pt x="96" y="1292"/>
                    <a:pt x="220" y="1292"/>
                  </a:cubicBezTo>
                  <a:lnTo>
                    <a:pt x="1082" y="1292"/>
                  </a:lnTo>
                  <a:cubicBezTo>
                    <a:pt x="1196" y="1292"/>
                    <a:pt x="1302" y="1196"/>
                    <a:pt x="1302" y="1081"/>
                  </a:cubicBezTo>
                  <a:lnTo>
                    <a:pt x="1302" y="220"/>
                  </a:lnTo>
                  <a:cubicBezTo>
                    <a:pt x="1302" y="96"/>
                    <a:pt x="1196" y="0"/>
                    <a:pt x="10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3" name="Google Shape;10205;p74">
              <a:extLst>
                <a:ext uri="{FF2B5EF4-FFF2-40B4-BE49-F238E27FC236}">
                  <a16:creationId xmlns:a16="http://schemas.microsoft.com/office/drawing/2014/main" id="{153F4A25-CFE5-B8A2-B565-10C82E376C0A}"/>
                </a:ext>
              </a:extLst>
            </p:cNvPr>
            <p:cNvSpPr/>
            <p:nvPr/>
          </p:nvSpPr>
          <p:spPr>
            <a:xfrm>
              <a:off x="5468347" y="1553976"/>
              <a:ext cx="101810" cy="11581"/>
            </a:xfrm>
            <a:custGeom>
              <a:avLst/>
              <a:gdLst/>
              <a:ahLst/>
              <a:cxnLst/>
              <a:rect l="l" t="t" r="r" b="b"/>
              <a:pathLst>
                <a:path w="3877" h="441" extrusionOk="0">
                  <a:moveTo>
                    <a:pt x="212" y="1"/>
                  </a:moveTo>
                  <a:cubicBezTo>
                    <a:pt x="97" y="1"/>
                    <a:pt x="1" y="106"/>
                    <a:pt x="1" y="221"/>
                  </a:cubicBezTo>
                  <a:cubicBezTo>
                    <a:pt x="1" y="336"/>
                    <a:pt x="97" y="441"/>
                    <a:pt x="212" y="441"/>
                  </a:cubicBezTo>
                  <a:lnTo>
                    <a:pt x="3657" y="441"/>
                  </a:lnTo>
                  <a:cubicBezTo>
                    <a:pt x="3781" y="441"/>
                    <a:pt x="3877" y="345"/>
                    <a:pt x="3877" y="221"/>
                  </a:cubicBezTo>
                  <a:cubicBezTo>
                    <a:pt x="3877" y="106"/>
                    <a:pt x="3781" y="10"/>
                    <a:pt x="36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4" name="Google Shape;10206;p74">
              <a:extLst>
                <a:ext uri="{FF2B5EF4-FFF2-40B4-BE49-F238E27FC236}">
                  <a16:creationId xmlns:a16="http://schemas.microsoft.com/office/drawing/2014/main" id="{82A21D31-B981-9AAF-43A8-D7D6B039FB49}"/>
                </a:ext>
              </a:extLst>
            </p:cNvPr>
            <p:cNvSpPr/>
            <p:nvPr/>
          </p:nvSpPr>
          <p:spPr>
            <a:xfrm>
              <a:off x="5454036" y="1590924"/>
              <a:ext cx="16859" cy="16859"/>
            </a:xfrm>
            <a:custGeom>
              <a:avLst/>
              <a:gdLst/>
              <a:ahLst/>
              <a:cxnLst/>
              <a:rect l="l" t="t" r="r" b="b"/>
              <a:pathLst>
                <a:path w="642" h="642" extrusionOk="0">
                  <a:moveTo>
                    <a:pt x="326" y="0"/>
                  </a:moveTo>
                  <a:cubicBezTo>
                    <a:pt x="144" y="0"/>
                    <a:pt x="0" y="144"/>
                    <a:pt x="0" y="326"/>
                  </a:cubicBezTo>
                  <a:cubicBezTo>
                    <a:pt x="0" y="498"/>
                    <a:pt x="144" y="642"/>
                    <a:pt x="326" y="642"/>
                  </a:cubicBezTo>
                  <a:cubicBezTo>
                    <a:pt x="498" y="642"/>
                    <a:pt x="642" y="498"/>
                    <a:pt x="642" y="326"/>
                  </a:cubicBezTo>
                  <a:cubicBezTo>
                    <a:pt x="642" y="144"/>
                    <a:pt x="498" y="0"/>
                    <a:pt x="3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pic>
        <p:nvPicPr>
          <p:cNvPr id="19" name="Picture 18">
            <a:extLst>
              <a:ext uri="{FF2B5EF4-FFF2-40B4-BE49-F238E27FC236}">
                <a16:creationId xmlns:a16="http://schemas.microsoft.com/office/drawing/2014/main" id="{D9AD2C3D-5C89-F22C-ABF4-E484CA4B9C82}"/>
              </a:ext>
            </a:extLst>
          </p:cNvPr>
          <p:cNvPicPr>
            <a:picLocks noChangeAspect="1"/>
          </p:cNvPicPr>
          <p:nvPr/>
        </p:nvPicPr>
        <p:blipFill>
          <a:blip r:embed="rId2"/>
          <a:stretch>
            <a:fillRect/>
          </a:stretch>
        </p:blipFill>
        <p:spPr>
          <a:xfrm>
            <a:off x="2020685" y="2770721"/>
            <a:ext cx="4901041" cy="1884432"/>
          </a:xfrm>
          <a:prstGeom prst="rect">
            <a:avLst/>
          </a:prstGeom>
        </p:spPr>
      </p:pic>
    </p:spTree>
    <p:extLst>
      <p:ext uri="{BB962C8B-B14F-4D97-AF65-F5344CB8AC3E}">
        <p14:creationId xmlns:p14="http://schemas.microsoft.com/office/powerpoint/2010/main" val="259260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BC236-D2BC-2599-FA2C-C19B9C160305}"/>
            </a:ext>
          </a:extLst>
        </p:cNvPr>
        <p:cNvGrpSpPr/>
        <p:nvPr/>
      </p:nvGrpSpPr>
      <p:grpSpPr>
        <a:xfrm>
          <a:off x="0" y="0"/>
          <a:ext cx="0" cy="0"/>
          <a:chOff x="0" y="0"/>
          <a:chExt cx="0" cy="0"/>
        </a:xfrm>
      </p:grpSpPr>
      <p:grpSp>
        <p:nvGrpSpPr>
          <p:cNvPr id="17" name="Google Shape;2678;p66">
            <a:extLst>
              <a:ext uri="{FF2B5EF4-FFF2-40B4-BE49-F238E27FC236}">
                <a16:creationId xmlns:a16="http://schemas.microsoft.com/office/drawing/2014/main" id="{C4CCA82E-28B4-B166-33A2-3ACD410DE25F}"/>
              </a:ext>
            </a:extLst>
          </p:cNvPr>
          <p:cNvGrpSpPr/>
          <p:nvPr/>
        </p:nvGrpSpPr>
        <p:grpSpPr>
          <a:xfrm>
            <a:off x="190717" y="255105"/>
            <a:ext cx="533033" cy="533033"/>
            <a:chOff x="4049800" y="640400"/>
            <a:chExt cx="858900" cy="858900"/>
          </a:xfrm>
        </p:grpSpPr>
        <p:sp>
          <p:nvSpPr>
            <p:cNvPr id="18" name="Google Shape;2679;p66">
              <a:extLst>
                <a:ext uri="{FF2B5EF4-FFF2-40B4-BE49-F238E27FC236}">
                  <a16:creationId xmlns:a16="http://schemas.microsoft.com/office/drawing/2014/main" id="{FE5D1B96-47CE-DA80-BC2E-317DB1977710}"/>
                </a:ext>
              </a:extLst>
            </p:cNvPr>
            <p:cNvSpPr/>
            <p:nvPr/>
          </p:nvSpPr>
          <p:spPr>
            <a:xfrm>
              <a:off x="4049800" y="640400"/>
              <a:ext cx="858900" cy="858900"/>
            </a:xfrm>
            <a:prstGeom prst="donut">
              <a:avLst>
                <a:gd name="adj" fmla="val 25000"/>
              </a:avLst>
            </a:prstGeom>
            <a:solidFill>
              <a:schemeClr val="accent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9" name="Google Shape;2680;p66">
              <a:extLst>
                <a:ext uri="{FF2B5EF4-FFF2-40B4-BE49-F238E27FC236}">
                  <a16:creationId xmlns:a16="http://schemas.microsoft.com/office/drawing/2014/main" id="{43D40A36-B689-79F6-C065-EBDB60C641A7}"/>
                </a:ext>
              </a:extLst>
            </p:cNvPr>
            <p:cNvSpPr/>
            <p:nvPr/>
          </p:nvSpPr>
          <p:spPr>
            <a:xfrm>
              <a:off x="4049800" y="640400"/>
              <a:ext cx="858900" cy="858900"/>
            </a:xfrm>
            <a:prstGeom prst="blockArc">
              <a:avLst>
                <a:gd name="adj1" fmla="val 7914150"/>
                <a:gd name="adj2" fmla="val 0"/>
                <a:gd name="adj3" fmla="val 25000"/>
              </a:avLst>
            </a:prstGeom>
            <a:solidFill>
              <a:srgbClr val="002060"/>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23" name="Title 1">
            <a:extLst>
              <a:ext uri="{FF2B5EF4-FFF2-40B4-BE49-F238E27FC236}">
                <a16:creationId xmlns:a16="http://schemas.microsoft.com/office/drawing/2014/main" id="{AB4DB7A6-B364-1A68-CD94-0951C5240658}"/>
              </a:ext>
            </a:extLst>
          </p:cNvPr>
          <p:cNvSpPr txBox="1">
            <a:spLocks/>
          </p:cNvSpPr>
          <p:nvPr/>
        </p:nvSpPr>
        <p:spPr>
          <a:xfrm>
            <a:off x="723749" y="233095"/>
            <a:ext cx="842025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Archivo Black"/>
              <a:buNone/>
              <a:defRPr sz="3000" b="0" i="0" u="none" strike="noStrike" cap="none">
                <a:solidFill>
                  <a:schemeClr val="dk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GB" sz="2400" dirty="0"/>
              <a:t>Final Stacked Model (RF, XGB, </a:t>
            </a:r>
            <a:r>
              <a:rPr lang="en-GB" sz="2400" dirty="0" err="1"/>
              <a:t>CatBoost</a:t>
            </a:r>
            <a:r>
              <a:rPr lang="en-GB" sz="2400" dirty="0"/>
              <a:t> &amp; GBM):</a:t>
            </a:r>
          </a:p>
        </p:txBody>
      </p:sp>
      <p:sp>
        <p:nvSpPr>
          <p:cNvPr id="24" name="TextBox 23">
            <a:extLst>
              <a:ext uri="{FF2B5EF4-FFF2-40B4-BE49-F238E27FC236}">
                <a16:creationId xmlns:a16="http://schemas.microsoft.com/office/drawing/2014/main" id="{A5D0148A-9727-D3C9-24FC-9E287F67AE19}"/>
              </a:ext>
            </a:extLst>
          </p:cNvPr>
          <p:cNvSpPr txBox="1"/>
          <p:nvPr/>
        </p:nvSpPr>
        <p:spPr>
          <a:xfrm>
            <a:off x="384453" y="788791"/>
            <a:ext cx="4497790" cy="418576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Karla" pitchFamily="2" charset="77"/>
              </a:rPr>
              <a:t>Our Final Model is a stacked ensemble model, comprising of </a:t>
            </a:r>
            <a:r>
              <a:rPr lang="en-GB" dirty="0" err="1">
                <a:latin typeface="Karla" pitchFamily="2" charset="77"/>
              </a:rPr>
              <a:t>XGBoost</a:t>
            </a:r>
            <a:r>
              <a:rPr lang="en-GB" dirty="0">
                <a:latin typeface="Karla" pitchFamily="2" charset="77"/>
              </a:rPr>
              <a:t>, Random Forest, </a:t>
            </a:r>
            <a:r>
              <a:rPr lang="en-GB" dirty="0" err="1">
                <a:latin typeface="Karla" pitchFamily="2" charset="77"/>
              </a:rPr>
              <a:t>LightGBM</a:t>
            </a:r>
            <a:r>
              <a:rPr lang="en-GB" dirty="0">
                <a:latin typeface="Karla" pitchFamily="2" charset="77"/>
              </a:rPr>
              <a:t> &amp; </a:t>
            </a:r>
            <a:r>
              <a:rPr lang="en-GB" dirty="0" err="1">
                <a:latin typeface="Karla" pitchFamily="2" charset="77"/>
              </a:rPr>
              <a:t>CatBoost</a:t>
            </a:r>
            <a:r>
              <a:rPr lang="en-GB" dirty="0">
                <a:latin typeface="Karla" pitchFamily="2" charset="77"/>
              </a:rPr>
              <a:t> Classifier. The main goal is to leverage the strength of the diverse learners. </a:t>
            </a:r>
          </a:p>
          <a:p>
            <a:pPr marL="285750" indent="-285750">
              <a:buFont typeface="Arial" panose="020B0604020202020204" pitchFamily="34" charset="0"/>
              <a:buChar char="•"/>
            </a:pPr>
            <a:r>
              <a:rPr lang="en-US" dirty="0" err="1">
                <a:latin typeface="Karla" pitchFamily="2" charset="77"/>
              </a:rPr>
              <a:t>LightGBM</a:t>
            </a:r>
            <a:r>
              <a:rPr lang="en-US" dirty="0">
                <a:latin typeface="Karla" pitchFamily="2" charset="77"/>
              </a:rPr>
              <a:t> &amp; </a:t>
            </a:r>
            <a:r>
              <a:rPr lang="en-US" dirty="0" err="1">
                <a:latin typeface="Karla" pitchFamily="2" charset="77"/>
              </a:rPr>
              <a:t>RandomForest</a:t>
            </a:r>
            <a:r>
              <a:rPr lang="en-US" dirty="0">
                <a:latin typeface="Karla" pitchFamily="2" charset="77"/>
              </a:rPr>
              <a:t> are known to capture non-linear relationships and interactions in the data, and they handle high-dimensional datasets efficiently which improves the overall model robustness.</a:t>
            </a:r>
            <a:endParaRPr lang="en-GB" dirty="0">
              <a:latin typeface="Karla" pitchFamily="2" charset="77"/>
            </a:endParaRPr>
          </a:p>
          <a:p>
            <a:pPr marL="285750" indent="-285750">
              <a:buFont typeface="Arial" panose="020B0604020202020204" pitchFamily="34" charset="0"/>
              <a:buChar char="•"/>
            </a:pPr>
            <a:r>
              <a:rPr lang="en-GB" dirty="0" err="1">
                <a:latin typeface="Karla" pitchFamily="2" charset="77"/>
              </a:rPr>
              <a:t>XGBoost</a:t>
            </a:r>
            <a:r>
              <a:rPr lang="en-GB" dirty="0">
                <a:latin typeface="Karla" pitchFamily="2" charset="77"/>
              </a:rPr>
              <a:t> &amp; </a:t>
            </a:r>
            <a:r>
              <a:rPr lang="en-GB" dirty="0" err="1">
                <a:latin typeface="Karla" pitchFamily="2" charset="77"/>
              </a:rPr>
              <a:t>CatBoost</a:t>
            </a:r>
            <a:r>
              <a:rPr lang="en-GB" dirty="0">
                <a:latin typeface="Karla" pitchFamily="2" charset="77"/>
              </a:rPr>
              <a:t> are known to handle imbalanced data well, through in-built class weighting.</a:t>
            </a:r>
          </a:p>
          <a:p>
            <a:pPr marL="285750" indent="-285750">
              <a:buFont typeface="Arial" panose="020B0604020202020204" pitchFamily="34" charset="0"/>
              <a:buChar char="•"/>
            </a:pPr>
            <a:r>
              <a:rPr lang="en-GB" dirty="0">
                <a:latin typeface="Karla" pitchFamily="2" charset="77"/>
              </a:rPr>
              <a:t>Ensemble models allows to balance bias and variance across learners, which is crucial for our case scenario where the class is imbalanced. </a:t>
            </a:r>
          </a:p>
          <a:p>
            <a:pPr marL="285750" indent="-285750">
              <a:buFont typeface="Arial" panose="020B0604020202020204" pitchFamily="34" charset="0"/>
              <a:buChar char="•"/>
            </a:pPr>
            <a:r>
              <a:rPr lang="en-GB" dirty="0">
                <a:latin typeface="Karla" pitchFamily="2" charset="77"/>
              </a:rPr>
              <a:t>As compared to the Classification Report from the individually trained models, Ensemble models help to gradually improve the macro average of the F1 score. </a:t>
            </a:r>
          </a:p>
        </p:txBody>
      </p:sp>
      <p:pic>
        <p:nvPicPr>
          <p:cNvPr id="3" name="Picture 2">
            <a:extLst>
              <a:ext uri="{FF2B5EF4-FFF2-40B4-BE49-F238E27FC236}">
                <a16:creationId xmlns:a16="http://schemas.microsoft.com/office/drawing/2014/main" id="{E3454E42-D0CC-C817-F187-F86DA41859F2}"/>
              </a:ext>
            </a:extLst>
          </p:cNvPr>
          <p:cNvPicPr>
            <a:picLocks noChangeAspect="1"/>
          </p:cNvPicPr>
          <p:nvPr/>
        </p:nvPicPr>
        <p:blipFill>
          <a:blip r:embed="rId3"/>
          <a:stretch>
            <a:fillRect/>
          </a:stretch>
        </p:blipFill>
        <p:spPr>
          <a:xfrm>
            <a:off x="4882243" y="1200687"/>
            <a:ext cx="4261757" cy="3407775"/>
          </a:xfrm>
          <a:prstGeom prst="rect">
            <a:avLst/>
          </a:prstGeom>
        </p:spPr>
      </p:pic>
    </p:spTree>
    <p:extLst>
      <p:ext uri="{BB962C8B-B14F-4D97-AF65-F5344CB8AC3E}">
        <p14:creationId xmlns:p14="http://schemas.microsoft.com/office/powerpoint/2010/main" val="940401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0">
          <a:extLst>
            <a:ext uri="{FF2B5EF4-FFF2-40B4-BE49-F238E27FC236}">
              <a16:creationId xmlns:a16="http://schemas.microsoft.com/office/drawing/2014/main" id="{EDC3273D-7E23-07C0-5A2E-D24372DD89C1}"/>
            </a:ext>
          </a:extLst>
        </p:cNvPr>
        <p:cNvGrpSpPr/>
        <p:nvPr/>
      </p:nvGrpSpPr>
      <p:grpSpPr>
        <a:xfrm>
          <a:off x="0" y="0"/>
          <a:ext cx="0" cy="0"/>
          <a:chOff x="0" y="0"/>
          <a:chExt cx="0" cy="0"/>
        </a:xfrm>
      </p:grpSpPr>
      <p:sp>
        <p:nvSpPr>
          <p:cNvPr id="631" name="Google Shape;631;p35">
            <a:extLst>
              <a:ext uri="{FF2B5EF4-FFF2-40B4-BE49-F238E27FC236}">
                <a16:creationId xmlns:a16="http://schemas.microsoft.com/office/drawing/2014/main" id="{A215341E-425B-DFB0-07E9-9648E0D656E8}"/>
              </a:ext>
            </a:extLst>
          </p:cNvPr>
          <p:cNvSpPr txBox="1">
            <a:spLocks noGrp="1"/>
          </p:cNvSpPr>
          <p:nvPr>
            <p:ph type="title"/>
          </p:nvPr>
        </p:nvSpPr>
        <p:spPr>
          <a:xfrm>
            <a:off x="73378" y="2105655"/>
            <a:ext cx="4968947" cy="114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Machine Learning Pipeline</a:t>
            </a:r>
            <a:endParaRPr lang="en-GB" noProof="0"/>
          </a:p>
        </p:txBody>
      </p:sp>
      <p:sp>
        <p:nvSpPr>
          <p:cNvPr id="633" name="Google Shape;633;p35">
            <a:extLst>
              <a:ext uri="{FF2B5EF4-FFF2-40B4-BE49-F238E27FC236}">
                <a16:creationId xmlns:a16="http://schemas.microsoft.com/office/drawing/2014/main" id="{EDDE330C-32A3-6D00-660A-EA3FF2783DD8}"/>
              </a:ext>
            </a:extLst>
          </p:cNvPr>
          <p:cNvSpPr txBox="1">
            <a:spLocks noGrp="1"/>
          </p:cNvSpPr>
          <p:nvPr>
            <p:ph type="title" idx="2"/>
          </p:nvPr>
        </p:nvSpPr>
        <p:spPr>
          <a:xfrm>
            <a:off x="3818025" y="1110299"/>
            <a:ext cx="1224300" cy="8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noProof="0"/>
              <a:t>0</a:t>
            </a:r>
            <a:r>
              <a:rPr lang="en-GB"/>
              <a:t>4</a:t>
            </a:r>
            <a:endParaRPr lang="en-GB" noProof="0"/>
          </a:p>
        </p:txBody>
      </p:sp>
      <p:grpSp>
        <p:nvGrpSpPr>
          <p:cNvPr id="634" name="Google Shape;634;p35">
            <a:extLst>
              <a:ext uri="{FF2B5EF4-FFF2-40B4-BE49-F238E27FC236}">
                <a16:creationId xmlns:a16="http://schemas.microsoft.com/office/drawing/2014/main" id="{DBED6E06-5011-811A-E177-41DFA762A6C9}"/>
              </a:ext>
            </a:extLst>
          </p:cNvPr>
          <p:cNvGrpSpPr/>
          <p:nvPr/>
        </p:nvGrpSpPr>
        <p:grpSpPr>
          <a:xfrm>
            <a:off x="5461953" y="522238"/>
            <a:ext cx="2250831" cy="3661147"/>
            <a:chOff x="5401837" y="470183"/>
            <a:chExt cx="2068777" cy="3107670"/>
          </a:xfrm>
        </p:grpSpPr>
        <p:sp>
          <p:nvSpPr>
            <p:cNvPr id="635" name="Google Shape;635;p35">
              <a:extLst>
                <a:ext uri="{FF2B5EF4-FFF2-40B4-BE49-F238E27FC236}">
                  <a16:creationId xmlns:a16="http://schemas.microsoft.com/office/drawing/2014/main" id="{61AAEAA9-3AA2-C5B2-815E-2777D8128840}"/>
                </a:ext>
              </a:extLst>
            </p:cNvPr>
            <p:cNvSpPr/>
            <p:nvPr/>
          </p:nvSpPr>
          <p:spPr>
            <a:xfrm>
              <a:off x="5434958" y="504094"/>
              <a:ext cx="2024567" cy="3020998"/>
            </a:xfrm>
            <a:custGeom>
              <a:avLst/>
              <a:gdLst/>
              <a:ahLst/>
              <a:cxnLst/>
              <a:rect l="l" t="t" r="r" b="b"/>
              <a:pathLst>
                <a:path w="26835" h="46950" extrusionOk="0">
                  <a:moveTo>
                    <a:pt x="1" y="0"/>
                  </a:moveTo>
                  <a:lnTo>
                    <a:pt x="1" y="46949"/>
                  </a:lnTo>
                  <a:lnTo>
                    <a:pt x="26835" y="46949"/>
                  </a:lnTo>
                  <a:lnTo>
                    <a:pt x="26835" y="0"/>
                  </a:lnTo>
                  <a:close/>
                </a:path>
              </a:pathLst>
            </a:custGeom>
            <a:solidFill>
              <a:srgbClr val="FFFFFF">
                <a:alpha val="62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36" name="Google Shape;636;p35">
              <a:extLst>
                <a:ext uri="{FF2B5EF4-FFF2-40B4-BE49-F238E27FC236}">
                  <a16:creationId xmlns:a16="http://schemas.microsoft.com/office/drawing/2014/main" id="{E8B2D5EF-FC81-8E27-2E66-F801D9E00476}"/>
                </a:ext>
              </a:extLst>
            </p:cNvPr>
            <p:cNvSpPr/>
            <p:nvPr/>
          </p:nvSpPr>
          <p:spPr>
            <a:xfrm>
              <a:off x="5401837" y="470183"/>
              <a:ext cx="2068777" cy="3107670"/>
            </a:xfrm>
            <a:custGeom>
              <a:avLst/>
              <a:gdLst/>
              <a:ahLst/>
              <a:cxnLst/>
              <a:rect l="l" t="t" r="r" b="b"/>
              <a:pathLst>
                <a:path w="27421" h="48297" extrusionOk="0">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637" name="Google Shape;637;p35">
            <a:extLst>
              <a:ext uri="{FF2B5EF4-FFF2-40B4-BE49-F238E27FC236}">
                <a16:creationId xmlns:a16="http://schemas.microsoft.com/office/drawing/2014/main" id="{27879B05-169C-4A20-AD80-CEE68721B1FC}"/>
              </a:ext>
            </a:extLst>
          </p:cNvPr>
          <p:cNvGrpSpPr/>
          <p:nvPr/>
        </p:nvGrpSpPr>
        <p:grpSpPr>
          <a:xfrm>
            <a:off x="248257" y="3385830"/>
            <a:ext cx="608847" cy="545541"/>
            <a:chOff x="248257" y="3385830"/>
            <a:chExt cx="608847" cy="545541"/>
          </a:xfrm>
        </p:grpSpPr>
        <p:sp>
          <p:nvSpPr>
            <p:cNvPr id="638" name="Google Shape;638;p35">
              <a:extLst>
                <a:ext uri="{FF2B5EF4-FFF2-40B4-BE49-F238E27FC236}">
                  <a16:creationId xmlns:a16="http://schemas.microsoft.com/office/drawing/2014/main" id="{D6B33935-3855-65E1-608E-005CB8847786}"/>
                </a:ext>
              </a:extLst>
            </p:cNvPr>
            <p:cNvSpPr/>
            <p:nvPr/>
          </p:nvSpPr>
          <p:spPr>
            <a:xfrm rot="2515456">
              <a:off x="248257" y="3385830"/>
              <a:ext cx="608847" cy="545541"/>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39" name="Google Shape;639;p35">
              <a:extLst>
                <a:ext uri="{FF2B5EF4-FFF2-40B4-BE49-F238E27FC236}">
                  <a16:creationId xmlns:a16="http://schemas.microsoft.com/office/drawing/2014/main" id="{05D279B5-AF45-8862-3333-B7F6AD09B2E8}"/>
                </a:ext>
              </a:extLst>
            </p:cNvPr>
            <p:cNvSpPr/>
            <p:nvPr/>
          </p:nvSpPr>
          <p:spPr>
            <a:xfrm rot="1928159">
              <a:off x="470029" y="3511940"/>
              <a:ext cx="219096" cy="293318"/>
            </a:xfrm>
            <a:custGeom>
              <a:avLst/>
              <a:gdLst/>
              <a:ahLst/>
              <a:cxnLst/>
              <a:rect l="l" t="t" r="r" b="b"/>
              <a:pathLst>
                <a:path w="1172" h="1569" extrusionOk="0">
                  <a:moveTo>
                    <a:pt x="481" y="1"/>
                  </a:moveTo>
                  <a:cubicBezTo>
                    <a:pt x="473" y="1"/>
                    <a:pt x="469" y="2"/>
                    <a:pt x="469" y="2"/>
                  </a:cubicBezTo>
                  <a:lnTo>
                    <a:pt x="469" y="250"/>
                  </a:lnTo>
                  <a:lnTo>
                    <a:pt x="161" y="660"/>
                  </a:lnTo>
                  <a:lnTo>
                    <a:pt x="0" y="660"/>
                  </a:lnTo>
                  <a:lnTo>
                    <a:pt x="0" y="1480"/>
                  </a:lnTo>
                  <a:lnTo>
                    <a:pt x="249" y="1480"/>
                  </a:lnTo>
                  <a:cubicBezTo>
                    <a:pt x="249" y="1480"/>
                    <a:pt x="835" y="1568"/>
                    <a:pt x="937" y="1568"/>
                  </a:cubicBezTo>
                  <a:lnTo>
                    <a:pt x="996" y="1568"/>
                  </a:lnTo>
                  <a:cubicBezTo>
                    <a:pt x="1098" y="1539"/>
                    <a:pt x="1172" y="1422"/>
                    <a:pt x="1172" y="1319"/>
                  </a:cubicBezTo>
                  <a:cubicBezTo>
                    <a:pt x="1172" y="1070"/>
                    <a:pt x="1157" y="660"/>
                    <a:pt x="1142" y="616"/>
                  </a:cubicBezTo>
                  <a:cubicBezTo>
                    <a:pt x="1098" y="587"/>
                    <a:pt x="645" y="587"/>
                    <a:pt x="645" y="587"/>
                  </a:cubicBezTo>
                  <a:cubicBezTo>
                    <a:pt x="645" y="587"/>
                    <a:pt x="643" y="597"/>
                    <a:pt x="641" y="597"/>
                  </a:cubicBezTo>
                  <a:cubicBezTo>
                    <a:pt x="638" y="597"/>
                    <a:pt x="635" y="558"/>
                    <a:pt x="645" y="324"/>
                  </a:cubicBezTo>
                  <a:cubicBezTo>
                    <a:pt x="682" y="23"/>
                    <a:pt x="526" y="1"/>
                    <a:pt x="4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685" name="Google Shape;685;p35">
            <a:extLst>
              <a:ext uri="{FF2B5EF4-FFF2-40B4-BE49-F238E27FC236}">
                <a16:creationId xmlns:a16="http://schemas.microsoft.com/office/drawing/2014/main" id="{6D500D68-DCD6-C824-5F11-DB1EBD74EF46}"/>
              </a:ext>
            </a:extLst>
          </p:cNvPr>
          <p:cNvGrpSpPr/>
          <p:nvPr/>
        </p:nvGrpSpPr>
        <p:grpSpPr>
          <a:xfrm>
            <a:off x="7825375" y="2447285"/>
            <a:ext cx="785377" cy="2421157"/>
            <a:chOff x="7825375" y="2447285"/>
            <a:chExt cx="785377" cy="2421157"/>
          </a:xfrm>
        </p:grpSpPr>
        <p:sp>
          <p:nvSpPr>
            <p:cNvPr id="686" name="Google Shape;686;p35">
              <a:extLst>
                <a:ext uri="{FF2B5EF4-FFF2-40B4-BE49-F238E27FC236}">
                  <a16:creationId xmlns:a16="http://schemas.microsoft.com/office/drawing/2014/main" id="{EEF38FE9-EF50-3790-5669-30C3973A18C3}"/>
                </a:ext>
              </a:extLst>
            </p:cNvPr>
            <p:cNvSpPr/>
            <p:nvPr/>
          </p:nvSpPr>
          <p:spPr>
            <a:xfrm>
              <a:off x="7825375" y="2447285"/>
              <a:ext cx="785377" cy="1597032"/>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87" name="Google Shape;687;p35">
              <a:extLst>
                <a:ext uri="{FF2B5EF4-FFF2-40B4-BE49-F238E27FC236}">
                  <a16:creationId xmlns:a16="http://schemas.microsoft.com/office/drawing/2014/main" id="{15A208F7-36F1-C2A3-47EE-67DA4D40A1A6}"/>
                </a:ext>
              </a:extLst>
            </p:cNvPr>
            <p:cNvSpPr/>
            <p:nvPr/>
          </p:nvSpPr>
          <p:spPr>
            <a:xfrm>
              <a:off x="8200084" y="3039275"/>
              <a:ext cx="7052" cy="1260986"/>
            </a:xfrm>
            <a:custGeom>
              <a:avLst/>
              <a:gdLst/>
              <a:ahLst/>
              <a:cxnLst/>
              <a:rect l="l" t="t" r="r" b="b"/>
              <a:pathLst>
                <a:path w="89" h="15914" extrusionOk="0">
                  <a:moveTo>
                    <a:pt x="30" y="0"/>
                  </a:moveTo>
                  <a:cubicBezTo>
                    <a:pt x="15" y="0"/>
                    <a:pt x="0" y="3543"/>
                    <a:pt x="0" y="7950"/>
                  </a:cubicBezTo>
                  <a:cubicBezTo>
                    <a:pt x="0" y="12342"/>
                    <a:pt x="15" y="15914"/>
                    <a:pt x="30" y="15914"/>
                  </a:cubicBezTo>
                  <a:cubicBezTo>
                    <a:pt x="74" y="15914"/>
                    <a:pt x="88" y="12342"/>
                    <a:pt x="74" y="7950"/>
                  </a:cubicBezTo>
                  <a:cubicBezTo>
                    <a:pt x="74" y="3558"/>
                    <a:pt x="59" y="0"/>
                    <a:pt x="3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88" name="Google Shape;688;p35">
              <a:extLst>
                <a:ext uri="{FF2B5EF4-FFF2-40B4-BE49-F238E27FC236}">
                  <a16:creationId xmlns:a16="http://schemas.microsoft.com/office/drawing/2014/main" id="{57819C41-4FF2-CDE2-F275-AAD5177F24C9}"/>
                </a:ext>
              </a:extLst>
            </p:cNvPr>
            <p:cNvSpPr/>
            <p:nvPr/>
          </p:nvSpPr>
          <p:spPr>
            <a:xfrm>
              <a:off x="8196598" y="3199337"/>
              <a:ext cx="213538" cy="270358"/>
            </a:xfrm>
            <a:custGeom>
              <a:avLst/>
              <a:gdLst/>
              <a:ahLst/>
              <a:cxnLst/>
              <a:rect l="l" t="t" r="r" b="b"/>
              <a:pathLst>
                <a:path w="2695" h="3412" extrusionOk="0">
                  <a:moveTo>
                    <a:pt x="2694" y="1"/>
                  </a:moveTo>
                  <a:cubicBezTo>
                    <a:pt x="2694" y="1"/>
                    <a:pt x="2636" y="45"/>
                    <a:pt x="2548" y="103"/>
                  </a:cubicBezTo>
                  <a:cubicBezTo>
                    <a:pt x="2475" y="176"/>
                    <a:pt x="2372" y="293"/>
                    <a:pt x="2240" y="440"/>
                  </a:cubicBezTo>
                  <a:cubicBezTo>
                    <a:pt x="1977" y="733"/>
                    <a:pt x="1655" y="1172"/>
                    <a:pt x="1289" y="1655"/>
                  </a:cubicBezTo>
                  <a:cubicBezTo>
                    <a:pt x="981" y="2094"/>
                    <a:pt x="659" y="2475"/>
                    <a:pt x="366" y="2885"/>
                  </a:cubicBezTo>
                  <a:lnTo>
                    <a:pt x="103" y="3265"/>
                  </a:lnTo>
                  <a:cubicBezTo>
                    <a:pt x="44" y="3353"/>
                    <a:pt x="0" y="3412"/>
                    <a:pt x="0" y="3412"/>
                  </a:cubicBezTo>
                  <a:cubicBezTo>
                    <a:pt x="0" y="3412"/>
                    <a:pt x="44" y="3368"/>
                    <a:pt x="118" y="3280"/>
                  </a:cubicBezTo>
                  <a:cubicBezTo>
                    <a:pt x="205" y="3148"/>
                    <a:pt x="323" y="3046"/>
                    <a:pt x="410" y="2914"/>
                  </a:cubicBezTo>
                  <a:cubicBezTo>
                    <a:pt x="718" y="2533"/>
                    <a:pt x="1025" y="2123"/>
                    <a:pt x="1362" y="1714"/>
                  </a:cubicBezTo>
                  <a:cubicBezTo>
                    <a:pt x="1684" y="1274"/>
                    <a:pt x="2006" y="879"/>
                    <a:pt x="2299" y="484"/>
                  </a:cubicBezTo>
                  <a:cubicBezTo>
                    <a:pt x="2401" y="337"/>
                    <a:pt x="2518" y="206"/>
                    <a:pt x="2592" y="132"/>
                  </a:cubicBezTo>
                  <a:cubicBezTo>
                    <a:pt x="2665" y="59"/>
                    <a:pt x="2694" y="1"/>
                    <a:pt x="2694"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89" name="Google Shape;689;p35">
              <a:extLst>
                <a:ext uri="{FF2B5EF4-FFF2-40B4-BE49-F238E27FC236}">
                  <a16:creationId xmlns:a16="http://schemas.microsoft.com/office/drawing/2014/main" id="{C3BE1A53-F706-5875-67B4-50B3D513EACD}"/>
                </a:ext>
              </a:extLst>
            </p:cNvPr>
            <p:cNvSpPr/>
            <p:nvPr/>
          </p:nvSpPr>
          <p:spPr>
            <a:xfrm>
              <a:off x="8042324" y="3706304"/>
              <a:ext cx="160134" cy="187951"/>
            </a:xfrm>
            <a:custGeom>
              <a:avLst/>
              <a:gdLst/>
              <a:ahLst/>
              <a:cxnLst/>
              <a:rect l="l" t="t" r="r" b="b"/>
              <a:pathLst>
                <a:path w="2021" h="2372" extrusionOk="0">
                  <a:moveTo>
                    <a:pt x="0" y="0"/>
                  </a:moveTo>
                  <a:cubicBezTo>
                    <a:pt x="0" y="15"/>
                    <a:pt x="103" y="132"/>
                    <a:pt x="308" y="337"/>
                  </a:cubicBezTo>
                  <a:cubicBezTo>
                    <a:pt x="498" y="542"/>
                    <a:pt x="762" y="820"/>
                    <a:pt x="1054" y="1142"/>
                  </a:cubicBezTo>
                  <a:cubicBezTo>
                    <a:pt x="1347" y="1479"/>
                    <a:pt x="1596" y="1772"/>
                    <a:pt x="1786" y="1991"/>
                  </a:cubicBezTo>
                  <a:cubicBezTo>
                    <a:pt x="1874" y="2094"/>
                    <a:pt x="1933" y="2196"/>
                    <a:pt x="1962" y="2269"/>
                  </a:cubicBezTo>
                  <a:cubicBezTo>
                    <a:pt x="1991" y="2328"/>
                    <a:pt x="2006" y="2372"/>
                    <a:pt x="2006" y="2372"/>
                  </a:cubicBezTo>
                  <a:cubicBezTo>
                    <a:pt x="2021" y="2372"/>
                    <a:pt x="2021" y="2167"/>
                    <a:pt x="1830" y="1933"/>
                  </a:cubicBezTo>
                  <a:cubicBezTo>
                    <a:pt x="1640" y="1698"/>
                    <a:pt x="1406" y="1406"/>
                    <a:pt x="1113" y="1069"/>
                  </a:cubicBezTo>
                  <a:cubicBezTo>
                    <a:pt x="820" y="761"/>
                    <a:pt x="542" y="483"/>
                    <a:pt x="337" y="293"/>
                  </a:cubicBezTo>
                  <a:cubicBezTo>
                    <a:pt x="132" y="103"/>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90" name="Google Shape;690;p35">
              <a:extLst>
                <a:ext uri="{FF2B5EF4-FFF2-40B4-BE49-F238E27FC236}">
                  <a16:creationId xmlns:a16="http://schemas.microsoft.com/office/drawing/2014/main" id="{55726DE1-ED0A-1A5C-CBDB-2CCF20F52BB0}"/>
                </a:ext>
              </a:extLst>
            </p:cNvPr>
            <p:cNvSpPr/>
            <p:nvPr/>
          </p:nvSpPr>
          <p:spPr>
            <a:xfrm>
              <a:off x="7993008" y="4381211"/>
              <a:ext cx="464000" cy="487231"/>
            </a:xfrm>
            <a:custGeom>
              <a:avLst/>
              <a:gdLst/>
              <a:ahLst/>
              <a:cxnLst/>
              <a:rect l="l" t="t" r="r" b="b"/>
              <a:pathLst>
                <a:path w="5856" h="6149" extrusionOk="0">
                  <a:moveTo>
                    <a:pt x="5856" y="0"/>
                  </a:moveTo>
                  <a:lnTo>
                    <a:pt x="0" y="908"/>
                  </a:lnTo>
                  <a:cubicBezTo>
                    <a:pt x="44" y="908"/>
                    <a:pt x="732" y="6149"/>
                    <a:pt x="732" y="6149"/>
                  </a:cubicBezTo>
                  <a:lnTo>
                    <a:pt x="4670" y="6149"/>
                  </a:lnTo>
                  <a:lnTo>
                    <a:pt x="5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91" name="Google Shape;691;p35">
              <a:extLst>
                <a:ext uri="{FF2B5EF4-FFF2-40B4-BE49-F238E27FC236}">
                  <a16:creationId xmlns:a16="http://schemas.microsoft.com/office/drawing/2014/main" id="{1DD596D7-6304-9301-15A3-F56F78EDDD42}"/>
                </a:ext>
              </a:extLst>
            </p:cNvPr>
            <p:cNvSpPr/>
            <p:nvPr/>
          </p:nvSpPr>
          <p:spPr>
            <a:xfrm>
              <a:off x="7938493" y="4310451"/>
              <a:ext cx="581189" cy="142707"/>
            </a:xfrm>
            <a:custGeom>
              <a:avLst/>
              <a:gdLst/>
              <a:ahLst/>
              <a:cxnLst/>
              <a:rect l="l" t="t" r="r" b="b"/>
              <a:pathLst>
                <a:path w="7335" h="1801" extrusionOk="0">
                  <a:moveTo>
                    <a:pt x="7334" y="0"/>
                  </a:moveTo>
                  <a:lnTo>
                    <a:pt x="0" y="600"/>
                  </a:lnTo>
                  <a:lnTo>
                    <a:pt x="0" y="1801"/>
                  </a:lnTo>
                  <a:lnTo>
                    <a:pt x="7334" y="1801"/>
                  </a:lnTo>
                  <a:lnTo>
                    <a:pt x="7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92" name="Google Shape;692;p35">
              <a:extLst>
                <a:ext uri="{FF2B5EF4-FFF2-40B4-BE49-F238E27FC236}">
                  <a16:creationId xmlns:a16="http://schemas.microsoft.com/office/drawing/2014/main" id="{019141EA-0CF7-DFEF-5EDB-CFD33650BA9F}"/>
                </a:ext>
              </a:extLst>
            </p:cNvPr>
            <p:cNvSpPr/>
            <p:nvPr/>
          </p:nvSpPr>
          <p:spPr>
            <a:xfrm>
              <a:off x="7993008" y="4453080"/>
              <a:ext cx="450134" cy="72027"/>
            </a:xfrm>
            <a:custGeom>
              <a:avLst/>
              <a:gdLst/>
              <a:ahLst/>
              <a:cxnLst/>
              <a:rect l="l" t="t" r="r" b="b"/>
              <a:pathLst>
                <a:path w="5681" h="909" extrusionOk="0">
                  <a:moveTo>
                    <a:pt x="0" y="1"/>
                  </a:moveTo>
                  <a:lnTo>
                    <a:pt x="88" y="543"/>
                  </a:lnTo>
                  <a:lnTo>
                    <a:pt x="5490" y="909"/>
                  </a:lnTo>
                  <a:lnTo>
                    <a:pt x="56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2" name="Google Shape;2333;p59">
            <a:extLst>
              <a:ext uri="{FF2B5EF4-FFF2-40B4-BE49-F238E27FC236}">
                <a16:creationId xmlns:a16="http://schemas.microsoft.com/office/drawing/2014/main" id="{6A06A904-47AF-518E-D6F3-34CFC8A8105E}"/>
              </a:ext>
            </a:extLst>
          </p:cNvPr>
          <p:cNvGrpSpPr/>
          <p:nvPr/>
        </p:nvGrpSpPr>
        <p:grpSpPr>
          <a:xfrm>
            <a:off x="5722197" y="768117"/>
            <a:ext cx="1524698" cy="3072944"/>
            <a:chOff x="5107086" y="2896601"/>
            <a:chExt cx="614810" cy="1397087"/>
          </a:xfrm>
        </p:grpSpPr>
        <p:sp>
          <p:nvSpPr>
            <p:cNvPr id="3" name="Google Shape;2334;p59">
              <a:extLst>
                <a:ext uri="{FF2B5EF4-FFF2-40B4-BE49-F238E27FC236}">
                  <a16:creationId xmlns:a16="http://schemas.microsoft.com/office/drawing/2014/main" id="{9958FDCA-D6CA-AE3E-C102-92AE3AC2134E}"/>
                </a:ext>
              </a:extLst>
            </p:cNvPr>
            <p:cNvSpPr/>
            <p:nvPr/>
          </p:nvSpPr>
          <p:spPr>
            <a:xfrm>
              <a:off x="5262338" y="4170946"/>
              <a:ext cx="52252" cy="90782"/>
            </a:xfrm>
            <a:custGeom>
              <a:avLst/>
              <a:gdLst/>
              <a:ahLst/>
              <a:cxnLst/>
              <a:rect l="l" t="t" r="r" b="b"/>
              <a:pathLst>
                <a:path w="2645" h="4596" extrusionOk="0">
                  <a:moveTo>
                    <a:pt x="73" y="1"/>
                  </a:moveTo>
                  <a:lnTo>
                    <a:pt x="1" y="4364"/>
                  </a:lnTo>
                  <a:lnTo>
                    <a:pt x="2573" y="4596"/>
                  </a:lnTo>
                  <a:lnTo>
                    <a:pt x="2645" y="247"/>
                  </a:lnTo>
                  <a:lnTo>
                    <a:pt x="73" y="1"/>
                  </a:lnTo>
                  <a:close/>
                </a:path>
              </a:pathLst>
            </a:custGeom>
            <a:solidFill>
              <a:srgbClr val="FA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 name="Google Shape;2335;p59">
              <a:extLst>
                <a:ext uri="{FF2B5EF4-FFF2-40B4-BE49-F238E27FC236}">
                  <a16:creationId xmlns:a16="http://schemas.microsoft.com/office/drawing/2014/main" id="{2CC9AE2D-A243-1E45-B3F9-58B0755661D8}"/>
                </a:ext>
              </a:extLst>
            </p:cNvPr>
            <p:cNvSpPr/>
            <p:nvPr/>
          </p:nvSpPr>
          <p:spPr>
            <a:xfrm>
              <a:off x="5169878" y="4236030"/>
              <a:ext cx="147866" cy="46241"/>
            </a:xfrm>
            <a:custGeom>
              <a:avLst/>
              <a:gdLst/>
              <a:ahLst/>
              <a:cxnLst/>
              <a:rect l="l" t="t" r="r" b="b"/>
              <a:pathLst>
                <a:path w="7485" h="2341" extrusionOk="0">
                  <a:moveTo>
                    <a:pt x="4667" y="0"/>
                  </a:moveTo>
                  <a:lnTo>
                    <a:pt x="1344" y="1012"/>
                  </a:lnTo>
                  <a:lnTo>
                    <a:pt x="1330" y="1012"/>
                  </a:lnTo>
                  <a:cubicBezTo>
                    <a:pt x="752" y="1214"/>
                    <a:pt x="289" y="1647"/>
                    <a:pt x="73" y="2182"/>
                  </a:cubicBezTo>
                  <a:lnTo>
                    <a:pt x="0" y="2341"/>
                  </a:lnTo>
                  <a:lnTo>
                    <a:pt x="7470" y="2341"/>
                  </a:lnTo>
                  <a:lnTo>
                    <a:pt x="7470" y="593"/>
                  </a:lnTo>
                  <a:lnTo>
                    <a:pt x="7485" y="593"/>
                  </a:lnTo>
                  <a:cubicBezTo>
                    <a:pt x="7485" y="530"/>
                    <a:pt x="7425" y="483"/>
                    <a:pt x="7364" y="483"/>
                  </a:cubicBezTo>
                  <a:cubicBezTo>
                    <a:pt x="7341" y="483"/>
                    <a:pt x="7317" y="490"/>
                    <a:pt x="7297" y="506"/>
                  </a:cubicBezTo>
                  <a:cubicBezTo>
                    <a:pt x="7106" y="685"/>
                    <a:pt x="6717" y="914"/>
                    <a:pt x="6089" y="914"/>
                  </a:cubicBezTo>
                  <a:cubicBezTo>
                    <a:pt x="5958" y="914"/>
                    <a:pt x="5816" y="904"/>
                    <a:pt x="5664" y="882"/>
                  </a:cubicBezTo>
                  <a:cubicBezTo>
                    <a:pt x="4610" y="737"/>
                    <a:pt x="4667" y="0"/>
                    <a:pt x="4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 name="Google Shape;2336;p59">
              <a:extLst>
                <a:ext uri="{FF2B5EF4-FFF2-40B4-BE49-F238E27FC236}">
                  <a16:creationId xmlns:a16="http://schemas.microsoft.com/office/drawing/2014/main" id="{F40EA806-5B74-7A62-54E8-6318D86E473C}"/>
                </a:ext>
              </a:extLst>
            </p:cNvPr>
            <p:cNvSpPr/>
            <p:nvPr/>
          </p:nvSpPr>
          <p:spPr>
            <a:xfrm>
              <a:off x="5170451" y="4282547"/>
              <a:ext cx="147293" cy="10864"/>
            </a:xfrm>
            <a:custGeom>
              <a:avLst/>
              <a:gdLst/>
              <a:ahLst/>
              <a:cxnLst/>
              <a:rect l="l" t="t" r="r" b="b"/>
              <a:pathLst>
                <a:path w="7456" h="550" extrusionOk="0">
                  <a:moveTo>
                    <a:pt x="0" y="0"/>
                  </a:moveTo>
                  <a:lnTo>
                    <a:pt x="0" y="549"/>
                  </a:lnTo>
                  <a:lnTo>
                    <a:pt x="7456" y="549"/>
                  </a:lnTo>
                  <a:lnTo>
                    <a:pt x="7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 name="Google Shape;2337;p59">
              <a:extLst>
                <a:ext uri="{FF2B5EF4-FFF2-40B4-BE49-F238E27FC236}">
                  <a16:creationId xmlns:a16="http://schemas.microsoft.com/office/drawing/2014/main" id="{D5E1A20C-5C79-B1AF-35B6-E2DB1D16280B}"/>
                </a:ext>
              </a:extLst>
            </p:cNvPr>
            <p:cNvSpPr/>
            <p:nvPr/>
          </p:nvSpPr>
          <p:spPr>
            <a:xfrm>
              <a:off x="5240651" y="3512836"/>
              <a:ext cx="97076" cy="704670"/>
            </a:xfrm>
            <a:custGeom>
              <a:avLst/>
              <a:gdLst/>
              <a:ahLst/>
              <a:cxnLst/>
              <a:rect l="l" t="t" r="r" b="b"/>
              <a:pathLst>
                <a:path w="4914" h="35675" extrusionOk="0">
                  <a:moveTo>
                    <a:pt x="4913" y="0"/>
                  </a:moveTo>
                  <a:lnTo>
                    <a:pt x="1" y="3005"/>
                  </a:lnTo>
                  <a:lnTo>
                    <a:pt x="579" y="35660"/>
                  </a:lnTo>
                  <a:lnTo>
                    <a:pt x="4046" y="35674"/>
                  </a:lnTo>
                  <a:lnTo>
                    <a:pt x="49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7" name="Google Shape;2338;p59">
              <a:extLst>
                <a:ext uri="{FF2B5EF4-FFF2-40B4-BE49-F238E27FC236}">
                  <a16:creationId xmlns:a16="http://schemas.microsoft.com/office/drawing/2014/main" id="{351D1F71-454B-9C7E-BC54-38200846E625}"/>
                </a:ext>
              </a:extLst>
            </p:cNvPr>
            <p:cNvSpPr/>
            <p:nvPr/>
          </p:nvSpPr>
          <p:spPr>
            <a:xfrm>
              <a:off x="5253786" y="4188368"/>
              <a:ext cx="67384" cy="2588"/>
            </a:xfrm>
            <a:custGeom>
              <a:avLst/>
              <a:gdLst/>
              <a:ahLst/>
              <a:cxnLst/>
              <a:rect l="l" t="t" r="r" b="b"/>
              <a:pathLst>
                <a:path w="3411" h="131" extrusionOk="0">
                  <a:moveTo>
                    <a:pt x="3410" y="0"/>
                  </a:moveTo>
                  <a:lnTo>
                    <a:pt x="0" y="15"/>
                  </a:lnTo>
                  <a:lnTo>
                    <a:pt x="0" y="130"/>
                  </a:lnTo>
                  <a:lnTo>
                    <a:pt x="3410" y="116"/>
                  </a:lnTo>
                  <a:lnTo>
                    <a:pt x="3410" y="0"/>
                  </a:ln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8" name="Google Shape;2339;p59">
              <a:extLst>
                <a:ext uri="{FF2B5EF4-FFF2-40B4-BE49-F238E27FC236}">
                  <a16:creationId xmlns:a16="http://schemas.microsoft.com/office/drawing/2014/main" id="{9339CA9F-456A-C930-C9D4-F552A134B53B}"/>
                </a:ext>
              </a:extLst>
            </p:cNvPr>
            <p:cNvSpPr/>
            <p:nvPr/>
          </p:nvSpPr>
          <p:spPr>
            <a:xfrm>
              <a:off x="5453263" y="4170946"/>
              <a:ext cx="58830" cy="92205"/>
            </a:xfrm>
            <a:custGeom>
              <a:avLst/>
              <a:gdLst/>
              <a:ahLst/>
              <a:cxnLst/>
              <a:rect l="l" t="t" r="r" b="b"/>
              <a:pathLst>
                <a:path w="2978" h="4668" extrusionOk="0">
                  <a:moveTo>
                    <a:pt x="2558" y="1"/>
                  </a:moveTo>
                  <a:lnTo>
                    <a:pt x="1" y="247"/>
                  </a:lnTo>
                  <a:lnTo>
                    <a:pt x="406" y="4668"/>
                  </a:lnTo>
                  <a:lnTo>
                    <a:pt x="2977" y="4422"/>
                  </a:lnTo>
                  <a:lnTo>
                    <a:pt x="2558" y="1"/>
                  </a:lnTo>
                  <a:close/>
                </a:path>
              </a:pathLst>
            </a:custGeom>
            <a:solidFill>
              <a:srgbClr val="FA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9" name="Google Shape;2340;p59">
              <a:extLst>
                <a:ext uri="{FF2B5EF4-FFF2-40B4-BE49-F238E27FC236}">
                  <a16:creationId xmlns:a16="http://schemas.microsoft.com/office/drawing/2014/main" id="{77E82540-92DD-B590-A281-D9B0ADD99240}"/>
                </a:ext>
              </a:extLst>
            </p:cNvPr>
            <p:cNvSpPr/>
            <p:nvPr/>
          </p:nvSpPr>
          <p:spPr>
            <a:xfrm>
              <a:off x="5350532" y="3488284"/>
              <a:ext cx="165567" cy="728927"/>
            </a:xfrm>
            <a:custGeom>
              <a:avLst/>
              <a:gdLst/>
              <a:ahLst/>
              <a:cxnLst/>
              <a:rect l="l" t="t" r="r" b="b"/>
              <a:pathLst>
                <a:path w="8381" h="36903" extrusionOk="0">
                  <a:moveTo>
                    <a:pt x="0" y="1"/>
                  </a:moveTo>
                  <a:lnTo>
                    <a:pt x="4841" y="36874"/>
                  </a:lnTo>
                  <a:lnTo>
                    <a:pt x="8381" y="36903"/>
                  </a:lnTo>
                  <a:lnTo>
                    <a:pt x="5144" y="411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 name="Google Shape;2341;p59">
              <a:extLst>
                <a:ext uri="{FF2B5EF4-FFF2-40B4-BE49-F238E27FC236}">
                  <a16:creationId xmlns:a16="http://schemas.microsoft.com/office/drawing/2014/main" id="{C2B430A7-52EE-0195-7A73-B6EAE5199408}"/>
                </a:ext>
              </a:extLst>
            </p:cNvPr>
            <p:cNvSpPr/>
            <p:nvPr/>
          </p:nvSpPr>
          <p:spPr>
            <a:xfrm>
              <a:off x="5455278" y="4236030"/>
              <a:ext cx="147866" cy="46241"/>
            </a:xfrm>
            <a:custGeom>
              <a:avLst/>
              <a:gdLst/>
              <a:ahLst/>
              <a:cxnLst/>
              <a:rect l="l" t="t" r="r" b="b"/>
              <a:pathLst>
                <a:path w="7485" h="2341" extrusionOk="0">
                  <a:moveTo>
                    <a:pt x="2818" y="0"/>
                  </a:moveTo>
                  <a:cubicBezTo>
                    <a:pt x="2818" y="0"/>
                    <a:pt x="2875" y="737"/>
                    <a:pt x="1835" y="882"/>
                  </a:cubicBezTo>
                  <a:cubicBezTo>
                    <a:pt x="1680" y="904"/>
                    <a:pt x="1537" y="914"/>
                    <a:pt x="1404" y="914"/>
                  </a:cubicBezTo>
                  <a:cubicBezTo>
                    <a:pt x="768" y="914"/>
                    <a:pt x="379" y="685"/>
                    <a:pt x="188" y="506"/>
                  </a:cubicBezTo>
                  <a:cubicBezTo>
                    <a:pt x="168" y="490"/>
                    <a:pt x="144" y="483"/>
                    <a:pt x="121" y="483"/>
                  </a:cubicBezTo>
                  <a:cubicBezTo>
                    <a:pt x="60" y="483"/>
                    <a:pt x="0" y="530"/>
                    <a:pt x="0" y="593"/>
                  </a:cubicBezTo>
                  <a:lnTo>
                    <a:pt x="29" y="593"/>
                  </a:lnTo>
                  <a:lnTo>
                    <a:pt x="29" y="2341"/>
                  </a:lnTo>
                  <a:lnTo>
                    <a:pt x="7485" y="2341"/>
                  </a:lnTo>
                  <a:lnTo>
                    <a:pt x="7412" y="2182"/>
                  </a:lnTo>
                  <a:cubicBezTo>
                    <a:pt x="7196" y="1647"/>
                    <a:pt x="6748" y="1214"/>
                    <a:pt x="6170" y="1012"/>
                  </a:cubicBezTo>
                  <a:lnTo>
                    <a:pt x="6141" y="1012"/>
                  </a:lnTo>
                  <a:lnTo>
                    <a:pt x="28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 name="Google Shape;2342;p59">
              <a:extLst>
                <a:ext uri="{FF2B5EF4-FFF2-40B4-BE49-F238E27FC236}">
                  <a16:creationId xmlns:a16="http://schemas.microsoft.com/office/drawing/2014/main" id="{81540318-5080-635D-5C53-A0FDB0BF264F}"/>
                </a:ext>
              </a:extLst>
            </p:cNvPr>
            <p:cNvSpPr/>
            <p:nvPr/>
          </p:nvSpPr>
          <p:spPr>
            <a:xfrm>
              <a:off x="5455278" y="4282824"/>
              <a:ext cx="147590" cy="10864"/>
            </a:xfrm>
            <a:custGeom>
              <a:avLst/>
              <a:gdLst/>
              <a:ahLst/>
              <a:cxnLst/>
              <a:rect l="l" t="t" r="r" b="b"/>
              <a:pathLst>
                <a:path w="7471" h="550" extrusionOk="0">
                  <a:moveTo>
                    <a:pt x="0" y="1"/>
                  </a:moveTo>
                  <a:lnTo>
                    <a:pt x="0" y="550"/>
                  </a:lnTo>
                  <a:lnTo>
                    <a:pt x="7470" y="550"/>
                  </a:lnTo>
                  <a:lnTo>
                    <a:pt x="74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2" name="Google Shape;2343;p59">
              <a:extLst>
                <a:ext uri="{FF2B5EF4-FFF2-40B4-BE49-F238E27FC236}">
                  <a16:creationId xmlns:a16="http://schemas.microsoft.com/office/drawing/2014/main" id="{3D42896E-8153-51D6-BBF8-8B2E294AAEB4}"/>
                </a:ext>
              </a:extLst>
            </p:cNvPr>
            <p:cNvSpPr/>
            <p:nvPr/>
          </p:nvSpPr>
          <p:spPr>
            <a:xfrm>
              <a:off x="5441570" y="4187222"/>
              <a:ext cx="69952" cy="3160"/>
            </a:xfrm>
            <a:custGeom>
              <a:avLst/>
              <a:gdLst/>
              <a:ahLst/>
              <a:cxnLst/>
              <a:rect l="l" t="t" r="r" b="b"/>
              <a:pathLst>
                <a:path w="3541" h="160" extrusionOk="0">
                  <a:moveTo>
                    <a:pt x="3540" y="0"/>
                  </a:moveTo>
                  <a:lnTo>
                    <a:pt x="1" y="44"/>
                  </a:lnTo>
                  <a:lnTo>
                    <a:pt x="1" y="159"/>
                  </a:lnTo>
                  <a:lnTo>
                    <a:pt x="3540" y="116"/>
                  </a:lnTo>
                  <a:lnTo>
                    <a:pt x="3540" y="0"/>
                  </a:ln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3" name="Google Shape;2344;p59">
              <a:extLst>
                <a:ext uri="{FF2B5EF4-FFF2-40B4-BE49-F238E27FC236}">
                  <a16:creationId xmlns:a16="http://schemas.microsoft.com/office/drawing/2014/main" id="{8BDAD5C7-A646-E9C1-975C-A5CC4F32A2CF}"/>
                </a:ext>
              </a:extLst>
            </p:cNvPr>
            <p:cNvSpPr/>
            <p:nvPr/>
          </p:nvSpPr>
          <p:spPr>
            <a:xfrm>
              <a:off x="5240651" y="3458319"/>
              <a:ext cx="211537" cy="113893"/>
            </a:xfrm>
            <a:custGeom>
              <a:avLst/>
              <a:gdLst/>
              <a:ahLst/>
              <a:cxnLst/>
              <a:rect l="l" t="t" r="r" b="b"/>
              <a:pathLst>
                <a:path w="10708" h="5766" extrusionOk="0">
                  <a:moveTo>
                    <a:pt x="10115" y="0"/>
                  </a:moveTo>
                  <a:lnTo>
                    <a:pt x="1" y="130"/>
                  </a:lnTo>
                  <a:lnTo>
                    <a:pt x="1" y="5765"/>
                  </a:lnTo>
                  <a:lnTo>
                    <a:pt x="10707" y="5635"/>
                  </a:lnTo>
                  <a:lnTo>
                    <a:pt x="101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4" name="Google Shape;2345;p59">
              <a:extLst>
                <a:ext uri="{FF2B5EF4-FFF2-40B4-BE49-F238E27FC236}">
                  <a16:creationId xmlns:a16="http://schemas.microsoft.com/office/drawing/2014/main" id="{3FE58458-C712-D889-8420-C717BBF671FD}"/>
                </a:ext>
              </a:extLst>
            </p:cNvPr>
            <p:cNvSpPr/>
            <p:nvPr/>
          </p:nvSpPr>
          <p:spPr>
            <a:xfrm>
              <a:off x="5309151" y="3570473"/>
              <a:ext cx="85361" cy="2311"/>
            </a:xfrm>
            <a:custGeom>
              <a:avLst/>
              <a:gdLst/>
              <a:ahLst/>
              <a:cxnLst/>
              <a:rect l="l" t="t" r="r" b="b"/>
              <a:pathLst>
                <a:path w="4321" h="117" extrusionOk="0">
                  <a:moveTo>
                    <a:pt x="0" y="1"/>
                  </a:moveTo>
                  <a:lnTo>
                    <a:pt x="0" y="116"/>
                  </a:lnTo>
                  <a:lnTo>
                    <a:pt x="4321" y="116"/>
                  </a:lnTo>
                  <a:lnTo>
                    <a:pt x="4321" y="1"/>
                  </a:ln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 name="Google Shape;2346;p59">
              <a:extLst>
                <a:ext uri="{FF2B5EF4-FFF2-40B4-BE49-F238E27FC236}">
                  <a16:creationId xmlns:a16="http://schemas.microsoft.com/office/drawing/2014/main" id="{C13EFCAA-47F6-3185-7A03-58C35FC4B5A5}"/>
                </a:ext>
              </a:extLst>
            </p:cNvPr>
            <p:cNvSpPr/>
            <p:nvPr/>
          </p:nvSpPr>
          <p:spPr>
            <a:xfrm>
              <a:off x="5240651" y="3472877"/>
              <a:ext cx="39708" cy="69944"/>
            </a:xfrm>
            <a:custGeom>
              <a:avLst/>
              <a:gdLst/>
              <a:ahLst/>
              <a:cxnLst/>
              <a:rect l="l" t="t" r="r" b="b"/>
              <a:pathLst>
                <a:path w="2010" h="3541" extrusionOk="0">
                  <a:moveTo>
                    <a:pt x="1648" y="0"/>
                  </a:moveTo>
                  <a:lnTo>
                    <a:pt x="1532" y="15"/>
                  </a:lnTo>
                  <a:cubicBezTo>
                    <a:pt x="1547" y="44"/>
                    <a:pt x="1879" y="1720"/>
                    <a:pt x="1185" y="2717"/>
                  </a:cubicBezTo>
                  <a:cubicBezTo>
                    <a:pt x="925" y="3107"/>
                    <a:pt x="521" y="3367"/>
                    <a:pt x="1" y="3439"/>
                  </a:cubicBezTo>
                  <a:lnTo>
                    <a:pt x="15" y="3540"/>
                  </a:lnTo>
                  <a:cubicBezTo>
                    <a:pt x="579" y="3454"/>
                    <a:pt x="998" y="3193"/>
                    <a:pt x="1287" y="2789"/>
                  </a:cubicBezTo>
                  <a:cubicBezTo>
                    <a:pt x="2009" y="1749"/>
                    <a:pt x="1662" y="73"/>
                    <a:pt x="1648" y="0"/>
                  </a:cubicBez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6" name="Google Shape;2347;p59">
              <a:extLst>
                <a:ext uri="{FF2B5EF4-FFF2-40B4-BE49-F238E27FC236}">
                  <a16:creationId xmlns:a16="http://schemas.microsoft.com/office/drawing/2014/main" id="{E5DB8BC5-190E-56D5-9EF2-1E7A35D1DF3B}"/>
                </a:ext>
              </a:extLst>
            </p:cNvPr>
            <p:cNvSpPr/>
            <p:nvPr/>
          </p:nvSpPr>
          <p:spPr>
            <a:xfrm>
              <a:off x="5409611" y="3470309"/>
              <a:ext cx="37969" cy="65657"/>
            </a:xfrm>
            <a:custGeom>
              <a:avLst/>
              <a:gdLst/>
              <a:ahLst/>
              <a:cxnLst/>
              <a:rect l="l" t="t" r="r" b="b"/>
              <a:pathLst>
                <a:path w="1922" h="3324" extrusionOk="0">
                  <a:moveTo>
                    <a:pt x="0" y="0"/>
                  </a:moveTo>
                  <a:cubicBezTo>
                    <a:pt x="0" y="145"/>
                    <a:pt x="0" y="3295"/>
                    <a:pt x="1922" y="3323"/>
                  </a:cubicBezTo>
                  <a:lnTo>
                    <a:pt x="1922" y="3193"/>
                  </a:lnTo>
                  <a:cubicBezTo>
                    <a:pt x="130" y="3165"/>
                    <a:pt x="116" y="44"/>
                    <a:pt x="116" y="0"/>
                  </a:cubicBez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7" name="Google Shape;2348;p59">
              <a:extLst>
                <a:ext uri="{FF2B5EF4-FFF2-40B4-BE49-F238E27FC236}">
                  <a16:creationId xmlns:a16="http://schemas.microsoft.com/office/drawing/2014/main" id="{CAB3D1D9-57F2-9AC5-907D-58763E315977}"/>
                </a:ext>
              </a:extLst>
            </p:cNvPr>
            <p:cNvSpPr/>
            <p:nvPr/>
          </p:nvSpPr>
          <p:spPr>
            <a:xfrm>
              <a:off x="5332834" y="3475445"/>
              <a:ext cx="4583" cy="96195"/>
            </a:xfrm>
            <a:custGeom>
              <a:avLst/>
              <a:gdLst/>
              <a:ahLst/>
              <a:cxnLst/>
              <a:rect l="l" t="t" r="r" b="b"/>
              <a:pathLst>
                <a:path w="232" h="4870" extrusionOk="0">
                  <a:moveTo>
                    <a:pt x="1" y="0"/>
                  </a:moveTo>
                  <a:lnTo>
                    <a:pt x="116" y="4870"/>
                  </a:lnTo>
                  <a:lnTo>
                    <a:pt x="232" y="4870"/>
                  </a:lnTo>
                  <a:lnTo>
                    <a:pt x="116" y="0"/>
                  </a:ln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 name="Google Shape;2349;p59">
              <a:extLst>
                <a:ext uri="{FF2B5EF4-FFF2-40B4-BE49-F238E27FC236}">
                  <a16:creationId xmlns:a16="http://schemas.microsoft.com/office/drawing/2014/main" id="{66765AA5-6DA6-E6DA-BDBC-17438B765C8A}"/>
                </a:ext>
              </a:extLst>
            </p:cNvPr>
            <p:cNvSpPr/>
            <p:nvPr/>
          </p:nvSpPr>
          <p:spPr>
            <a:xfrm>
              <a:off x="5356517" y="3475445"/>
              <a:ext cx="4307" cy="96195"/>
            </a:xfrm>
            <a:custGeom>
              <a:avLst/>
              <a:gdLst/>
              <a:ahLst/>
              <a:cxnLst/>
              <a:rect l="l" t="t" r="r" b="b"/>
              <a:pathLst>
                <a:path w="218" h="4870" extrusionOk="0">
                  <a:moveTo>
                    <a:pt x="1" y="0"/>
                  </a:moveTo>
                  <a:lnTo>
                    <a:pt x="116" y="4870"/>
                  </a:lnTo>
                  <a:lnTo>
                    <a:pt x="218" y="4870"/>
                  </a:lnTo>
                  <a:lnTo>
                    <a:pt x="102" y="0"/>
                  </a:ln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9" name="Google Shape;2350;p59">
              <a:extLst>
                <a:ext uri="{FF2B5EF4-FFF2-40B4-BE49-F238E27FC236}">
                  <a16:creationId xmlns:a16="http://schemas.microsoft.com/office/drawing/2014/main" id="{F04A5B65-E5DF-C157-175A-978FB771ED96}"/>
                </a:ext>
              </a:extLst>
            </p:cNvPr>
            <p:cNvSpPr/>
            <p:nvPr/>
          </p:nvSpPr>
          <p:spPr>
            <a:xfrm>
              <a:off x="5208395" y="3128968"/>
              <a:ext cx="258909" cy="346498"/>
            </a:xfrm>
            <a:custGeom>
              <a:avLst/>
              <a:gdLst/>
              <a:ahLst/>
              <a:cxnLst/>
              <a:rect l="l" t="t" r="r" b="b"/>
              <a:pathLst>
                <a:path w="13106" h="17542" extrusionOk="0">
                  <a:moveTo>
                    <a:pt x="9219" y="1"/>
                  </a:moveTo>
                  <a:lnTo>
                    <a:pt x="6171" y="44"/>
                  </a:lnTo>
                  <a:lnTo>
                    <a:pt x="637" y="2500"/>
                  </a:lnTo>
                  <a:cubicBezTo>
                    <a:pt x="247" y="2674"/>
                    <a:pt x="1" y="3078"/>
                    <a:pt x="59" y="3512"/>
                  </a:cubicBezTo>
                  <a:lnTo>
                    <a:pt x="1634" y="17209"/>
                  </a:lnTo>
                  <a:cubicBezTo>
                    <a:pt x="1634" y="17209"/>
                    <a:pt x="3639" y="17541"/>
                    <a:pt x="6362" y="17541"/>
                  </a:cubicBezTo>
                  <a:cubicBezTo>
                    <a:pt x="8000" y="17541"/>
                    <a:pt x="9899" y="17421"/>
                    <a:pt x="11777" y="17036"/>
                  </a:cubicBezTo>
                  <a:lnTo>
                    <a:pt x="13048" y="3699"/>
                  </a:lnTo>
                  <a:cubicBezTo>
                    <a:pt x="13106" y="3266"/>
                    <a:pt x="12933" y="2833"/>
                    <a:pt x="12629" y="2529"/>
                  </a:cubicBezTo>
                  <a:lnTo>
                    <a:pt x="92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0" name="Google Shape;2351;p59">
              <a:extLst>
                <a:ext uri="{FF2B5EF4-FFF2-40B4-BE49-F238E27FC236}">
                  <a16:creationId xmlns:a16="http://schemas.microsoft.com/office/drawing/2014/main" id="{F64AE71B-5A1B-39B9-42F7-024207537EA3}"/>
                </a:ext>
              </a:extLst>
            </p:cNvPr>
            <p:cNvSpPr/>
            <p:nvPr/>
          </p:nvSpPr>
          <p:spPr>
            <a:xfrm>
              <a:off x="5314860" y="3132681"/>
              <a:ext cx="79079" cy="27140"/>
            </a:xfrm>
            <a:custGeom>
              <a:avLst/>
              <a:gdLst/>
              <a:ahLst/>
              <a:cxnLst/>
              <a:rect l="l" t="t" r="r" b="b"/>
              <a:pathLst>
                <a:path w="4003" h="1374" extrusionOk="0">
                  <a:moveTo>
                    <a:pt x="4003" y="0"/>
                  </a:moveTo>
                  <a:lnTo>
                    <a:pt x="0" y="304"/>
                  </a:lnTo>
                  <a:lnTo>
                    <a:pt x="2774" y="1373"/>
                  </a:lnTo>
                  <a:lnTo>
                    <a:pt x="4003" y="0"/>
                  </a:lnTo>
                  <a:close/>
                </a:path>
              </a:pathLst>
            </a:custGeom>
            <a:solidFill>
              <a:srgbClr val="F3B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1" name="Google Shape;2352;p59">
              <a:extLst>
                <a:ext uri="{FF2B5EF4-FFF2-40B4-BE49-F238E27FC236}">
                  <a16:creationId xmlns:a16="http://schemas.microsoft.com/office/drawing/2014/main" id="{AB5C3EF2-FCD0-664A-AB5E-DC64254AA084}"/>
                </a:ext>
              </a:extLst>
            </p:cNvPr>
            <p:cNvSpPr/>
            <p:nvPr/>
          </p:nvSpPr>
          <p:spPr>
            <a:xfrm>
              <a:off x="5233224" y="3403230"/>
              <a:ext cx="200296" cy="44838"/>
            </a:xfrm>
            <a:custGeom>
              <a:avLst/>
              <a:gdLst/>
              <a:ahLst/>
              <a:cxnLst/>
              <a:rect l="l" t="t" r="r" b="b"/>
              <a:pathLst>
                <a:path w="10139" h="2270" extrusionOk="0">
                  <a:moveTo>
                    <a:pt x="9248" y="1"/>
                  </a:moveTo>
                  <a:lnTo>
                    <a:pt x="7760" y="348"/>
                  </a:lnTo>
                  <a:lnTo>
                    <a:pt x="3801" y="348"/>
                  </a:lnTo>
                  <a:lnTo>
                    <a:pt x="434" y="651"/>
                  </a:lnTo>
                  <a:lnTo>
                    <a:pt x="1" y="2269"/>
                  </a:lnTo>
                  <a:lnTo>
                    <a:pt x="5289" y="1908"/>
                  </a:lnTo>
                  <a:cubicBezTo>
                    <a:pt x="5915" y="1998"/>
                    <a:pt x="6447" y="2038"/>
                    <a:pt x="6898" y="2038"/>
                  </a:cubicBezTo>
                  <a:cubicBezTo>
                    <a:pt x="10139" y="2038"/>
                    <a:pt x="9248" y="1"/>
                    <a:pt x="9248" y="1"/>
                  </a:cubicBezTo>
                  <a:close/>
                </a:path>
              </a:pathLst>
            </a:custGeom>
            <a:solidFill>
              <a:srgbClr val="FA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2" name="Google Shape;2353;p59">
              <a:extLst>
                <a:ext uri="{FF2B5EF4-FFF2-40B4-BE49-F238E27FC236}">
                  <a16:creationId xmlns:a16="http://schemas.microsoft.com/office/drawing/2014/main" id="{19976E31-90B3-5A7C-E30B-94C861A0AA6C}"/>
                </a:ext>
              </a:extLst>
            </p:cNvPr>
            <p:cNvSpPr/>
            <p:nvPr/>
          </p:nvSpPr>
          <p:spPr>
            <a:xfrm>
              <a:off x="5107086" y="3180620"/>
              <a:ext cx="206677" cy="277147"/>
            </a:xfrm>
            <a:custGeom>
              <a:avLst/>
              <a:gdLst/>
              <a:ahLst/>
              <a:cxnLst/>
              <a:rect l="l" t="t" r="r" b="b"/>
              <a:pathLst>
                <a:path w="10462" h="14031" extrusionOk="0">
                  <a:moveTo>
                    <a:pt x="5549" y="1"/>
                  </a:moveTo>
                  <a:cubicBezTo>
                    <a:pt x="5549" y="1"/>
                    <a:pt x="3960" y="694"/>
                    <a:pt x="1084" y="8656"/>
                  </a:cubicBezTo>
                  <a:cubicBezTo>
                    <a:pt x="1084" y="8656"/>
                    <a:pt x="1" y="11733"/>
                    <a:pt x="521" y="12311"/>
                  </a:cubicBezTo>
                  <a:cubicBezTo>
                    <a:pt x="1170" y="13025"/>
                    <a:pt x="3737" y="14030"/>
                    <a:pt x="6993" y="14030"/>
                  </a:cubicBezTo>
                  <a:cubicBezTo>
                    <a:pt x="8087" y="14030"/>
                    <a:pt x="9259" y="13917"/>
                    <a:pt x="10462" y="13640"/>
                  </a:cubicBezTo>
                  <a:lnTo>
                    <a:pt x="9912" y="11170"/>
                  </a:lnTo>
                  <a:lnTo>
                    <a:pt x="5217" y="10231"/>
                  </a:lnTo>
                  <a:lnTo>
                    <a:pt x="7586" y="4176"/>
                  </a:lnTo>
                  <a:cubicBezTo>
                    <a:pt x="7586" y="4177"/>
                    <a:pt x="7586" y="4177"/>
                    <a:pt x="7586" y="4177"/>
                  </a:cubicBezTo>
                  <a:cubicBezTo>
                    <a:pt x="7621" y="4177"/>
                    <a:pt x="9313" y="275"/>
                    <a:pt x="55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3" name="Google Shape;2354;p59">
              <a:extLst>
                <a:ext uri="{FF2B5EF4-FFF2-40B4-BE49-F238E27FC236}">
                  <a16:creationId xmlns:a16="http://schemas.microsoft.com/office/drawing/2014/main" id="{067D4842-ECF9-9F50-7790-7747A03A262D}"/>
                </a:ext>
              </a:extLst>
            </p:cNvPr>
            <p:cNvSpPr/>
            <p:nvPr/>
          </p:nvSpPr>
          <p:spPr>
            <a:xfrm>
              <a:off x="5384486" y="3169737"/>
              <a:ext cx="273192" cy="269108"/>
            </a:xfrm>
            <a:custGeom>
              <a:avLst/>
              <a:gdLst/>
              <a:ahLst/>
              <a:cxnLst/>
              <a:rect l="l" t="t" r="r" b="b"/>
              <a:pathLst>
                <a:path w="13829" h="13624" extrusionOk="0">
                  <a:moveTo>
                    <a:pt x="2430" y="1"/>
                  </a:moveTo>
                  <a:cubicBezTo>
                    <a:pt x="1925" y="1"/>
                    <a:pt x="1347" y="196"/>
                    <a:pt x="694" y="696"/>
                  </a:cubicBezTo>
                  <a:cubicBezTo>
                    <a:pt x="694" y="696"/>
                    <a:pt x="1" y="2286"/>
                    <a:pt x="3367" y="10406"/>
                  </a:cubicBezTo>
                  <a:cubicBezTo>
                    <a:pt x="3367" y="10406"/>
                    <a:pt x="4697" y="13512"/>
                    <a:pt x="5491" y="13613"/>
                  </a:cubicBezTo>
                  <a:cubicBezTo>
                    <a:pt x="5547" y="13620"/>
                    <a:pt x="5609" y="13624"/>
                    <a:pt x="5675" y="13624"/>
                  </a:cubicBezTo>
                  <a:cubicBezTo>
                    <a:pt x="7164" y="13624"/>
                    <a:pt x="11145" y="11909"/>
                    <a:pt x="13828" y="8036"/>
                  </a:cubicBezTo>
                  <a:lnTo>
                    <a:pt x="11719" y="6461"/>
                  </a:lnTo>
                  <a:lnTo>
                    <a:pt x="7557" y="8845"/>
                  </a:lnTo>
                  <a:lnTo>
                    <a:pt x="5130" y="2575"/>
                  </a:lnTo>
                  <a:cubicBezTo>
                    <a:pt x="5130" y="2575"/>
                    <a:pt x="4260" y="1"/>
                    <a:pt x="2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4" name="Google Shape;2355;p59">
              <a:extLst>
                <a:ext uri="{FF2B5EF4-FFF2-40B4-BE49-F238E27FC236}">
                  <a16:creationId xmlns:a16="http://schemas.microsoft.com/office/drawing/2014/main" id="{5701E90B-7AD3-7D61-B3FD-15FEDC30CED4}"/>
                </a:ext>
              </a:extLst>
            </p:cNvPr>
            <p:cNvSpPr/>
            <p:nvPr/>
          </p:nvSpPr>
          <p:spPr>
            <a:xfrm>
              <a:off x="5162452" y="3185479"/>
              <a:ext cx="112208" cy="208646"/>
            </a:xfrm>
            <a:custGeom>
              <a:avLst/>
              <a:gdLst/>
              <a:ahLst/>
              <a:cxnLst/>
              <a:rect l="l" t="t" r="r" b="b"/>
              <a:pathLst>
                <a:path w="5680" h="10563" extrusionOk="0">
                  <a:moveTo>
                    <a:pt x="3974" y="0"/>
                  </a:moveTo>
                  <a:lnTo>
                    <a:pt x="3945" y="102"/>
                  </a:lnTo>
                  <a:cubicBezTo>
                    <a:pt x="4538" y="362"/>
                    <a:pt x="4957" y="752"/>
                    <a:pt x="5130" y="1272"/>
                  </a:cubicBezTo>
                  <a:cubicBezTo>
                    <a:pt x="5549" y="2457"/>
                    <a:pt x="4769" y="3916"/>
                    <a:pt x="4754" y="3930"/>
                  </a:cubicBezTo>
                  <a:lnTo>
                    <a:pt x="2399" y="9927"/>
                  </a:lnTo>
                  <a:cubicBezTo>
                    <a:pt x="2288" y="9896"/>
                    <a:pt x="1999" y="9822"/>
                    <a:pt x="1634" y="9822"/>
                  </a:cubicBezTo>
                  <a:cubicBezTo>
                    <a:pt x="1146" y="9822"/>
                    <a:pt x="521" y="9953"/>
                    <a:pt x="1" y="10490"/>
                  </a:cubicBezTo>
                  <a:lnTo>
                    <a:pt x="87" y="10562"/>
                  </a:lnTo>
                  <a:cubicBezTo>
                    <a:pt x="560" y="10053"/>
                    <a:pt x="1143" y="9925"/>
                    <a:pt x="1609" y="9925"/>
                  </a:cubicBezTo>
                  <a:cubicBezTo>
                    <a:pt x="2068" y="9925"/>
                    <a:pt x="2414" y="10050"/>
                    <a:pt x="2428" y="10057"/>
                  </a:cubicBezTo>
                  <a:lnTo>
                    <a:pt x="2471" y="10071"/>
                  </a:lnTo>
                  <a:lnTo>
                    <a:pt x="4855" y="3988"/>
                  </a:lnTo>
                  <a:cubicBezTo>
                    <a:pt x="4899" y="3916"/>
                    <a:pt x="5679" y="2471"/>
                    <a:pt x="5246" y="1243"/>
                  </a:cubicBezTo>
                  <a:cubicBezTo>
                    <a:pt x="5043" y="680"/>
                    <a:pt x="4610" y="261"/>
                    <a:pt x="3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5" name="Google Shape;2356;p59">
              <a:extLst>
                <a:ext uri="{FF2B5EF4-FFF2-40B4-BE49-F238E27FC236}">
                  <a16:creationId xmlns:a16="http://schemas.microsoft.com/office/drawing/2014/main" id="{DCE1E5B6-B98B-B484-71AD-851F5E8AB843}"/>
                </a:ext>
              </a:extLst>
            </p:cNvPr>
            <p:cNvSpPr/>
            <p:nvPr/>
          </p:nvSpPr>
          <p:spPr>
            <a:xfrm>
              <a:off x="5313991" y="3132681"/>
              <a:ext cx="89648" cy="54813"/>
            </a:xfrm>
            <a:custGeom>
              <a:avLst/>
              <a:gdLst/>
              <a:ahLst/>
              <a:cxnLst/>
              <a:rect l="l" t="t" r="r" b="b"/>
              <a:pathLst>
                <a:path w="4538" h="2775" extrusionOk="0">
                  <a:moveTo>
                    <a:pt x="4104" y="0"/>
                  </a:moveTo>
                  <a:lnTo>
                    <a:pt x="4003" y="15"/>
                  </a:lnTo>
                  <a:lnTo>
                    <a:pt x="4408" y="2110"/>
                  </a:lnTo>
                  <a:lnTo>
                    <a:pt x="2847" y="1330"/>
                  </a:lnTo>
                  <a:cubicBezTo>
                    <a:pt x="2833" y="1322"/>
                    <a:pt x="2822" y="1319"/>
                    <a:pt x="2813" y="1319"/>
                  </a:cubicBezTo>
                  <a:cubicBezTo>
                    <a:pt x="2804" y="1319"/>
                    <a:pt x="2797" y="1322"/>
                    <a:pt x="2790" y="1330"/>
                  </a:cubicBezTo>
                  <a:lnTo>
                    <a:pt x="1157" y="2616"/>
                  </a:lnTo>
                  <a:lnTo>
                    <a:pt x="117" y="289"/>
                  </a:lnTo>
                  <a:lnTo>
                    <a:pt x="1" y="333"/>
                  </a:lnTo>
                  <a:lnTo>
                    <a:pt x="1070" y="2746"/>
                  </a:lnTo>
                  <a:cubicBezTo>
                    <a:pt x="1070" y="2760"/>
                    <a:pt x="1085" y="2775"/>
                    <a:pt x="1128" y="2775"/>
                  </a:cubicBezTo>
                  <a:cubicBezTo>
                    <a:pt x="1138" y="2775"/>
                    <a:pt x="1141" y="2768"/>
                    <a:pt x="1146" y="2768"/>
                  </a:cubicBezTo>
                  <a:cubicBezTo>
                    <a:pt x="1149" y="2768"/>
                    <a:pt x="1152" y="2770"/>
                    <a:pt x="1157" y="2775"/>
                  </a:cubicBezTo>
                  <a:lnTo>
                    <a:pt x="2818" y="1460"/>
                  </a:lnTo>
                  <a:lnTo>
                    <a:pt x="4466" y="2254"/>
                  </a:lnTo>
                  <a:cubicBezTo>
                    <a:pt x="4473" y="2262"/>
                    <a:pt x="4484" y="2265"/>
                    <a:pt x="4495" y="2265"/>
                  </a:cubicBezTo>
                  <a:cubicBezTo>
                    <a:pt x="4505" y="2265"/>
                    <a:pt x="4516" y="2262"/>
                    <a:pt x="4523" y="2254"/>
                  </a:cubicBezTo>
                  <a:cubicBezTo>
                    <a:pt x="4538" y="2240"/>
                    <a:pt x="4538" y="2211"/>
                    <a:pt x="4538" y="2197"/>
                  </a:cubicBez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6" name="Google Shape;2357;p59">
              <a:extLst>
                <a:ext uri="{FF2B5EF4-FFF2-40B4-BE49-F238E27FC236}">
                  <a16:creationId xmlns:a16="http://schemas.microsoft.com/office/drawing/2014/main" id="{63FD6B31-BC77-C251-9017-05FD57DBE1D0}"/>
                </a:ext>
              </a:extLst>
            </p:cNvPr>
            <p:cNvSpPr/>
            <p:nvPr/>
          </p:nvSpPr>
          <p:spPr>
            <a:xfrm>
              <a:off x="5368803" y="3176354"/>
              <a:ext cx="18846" cy="205505"/>
            </a:xfrm>
            <a:custGeom>
              <a:avLst/>
              <a:gdLst/>
              <a:ahLst/>
              <a:cxnLst/>
              <a:rect l="l" t="t" r="r" b="b"/>
              <a:pathLst>
                <a:path w="954" h="10404" extrusionOk="0">
                  <a:moveTo>
                    <a:pt x="0" y="0"/>
                  </a:moveTo>
                  <a:cubicBezTo>
                    <a:pt x="0" y="43"/>
                    <a:pt x="29" y="3323"/>
                    <a:pt x="260" y="4479"/>
                  </a:cubicBezTo>
                  <a:cubicBezTo>
                    <a:pt x="506" y="5635"/>
                    <a:pt x="838" y="10345"/>
                    <a:pt x="838" y="10403"/>
                  </a:cubicBezTo>
                  <a:lnTo>
                    <a:pt x="954" y="10389"/>
                  </a:lnTo>
                  <a:cubicBezTo>
                    <a:pt x="954" y="10360"/>
                    <a:pt x="607" y="5621"/>
                    <a:pt x="376" y="4465"/>
                  </a:cubicBezTo>
                  <a:cubicBezTo>
                    <a:pt x="145" y="3323"/>
                    <a:pt x="101" y="43"/>
                    <a:pt x="1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7" name="Google Shape;2358;p59">
              <a:extLst>
                <a:ext uri="{FF2B5EF4-FFF2-40B4-BE49-F238E27FC236}">
                  <a16:creationId xmlns:a16="http://schemas.microsoft.com/office/drawing/2014/main" id="{BAC60500-AA55-876B-59B6-E8852EAA7963}"/>
                </a:ext>
              </a:extLst>
            </p:cNvPr>
            <p:cNvSpPr/>
            <p:nvPr/>
          </p:nvSpPr>
          <p:spPr>
            <a:xfrm>
              <a:off x="5240651" y="3408089"/>
              <a:ext cx="74239" cy="53668"/>
            </a:xfrm>
            <a:custGeom>
              <a:avLst/>
              <a:gdLst/>
              <a:ahLst/>
              <a:cxnLst/>
              <a:rect l="l" t="t" r="r" b="b"/>
              <a:pathLst>
                <a:path w="3758" h="2717" extrusionOk="0">
                  <a:moveTo>
                    <a:pt x="3194" y="0"/>
                  </a:moveTo>
                  <a:lnTo>
                    <a:pt x="3093" y="29"/>
                  </a:lnTo>
                  <a:lnTo>
                    <a:pt x="3642" y="2110"/>
                  </a:lnTo>
                  <a:cubicBezTo>
                    <a:pt x="2992" y="2529"/>
                    <a:pt x="30" y="2616"/>
                    <a:pt x="1" y="2616"/>
                  </a:cubicBezTo>
                  <a:lnTo>
                    <a:pt x="1" y="2717"/>
                  </a:lnTo>
                  <a:cubicBezTo>
                    <a:pt x="131" y="2717"/>
                    <a:pt x="3122" y="2630"/>
                    <a:pt x="3743" y="2168"/>
                  </a:cubicBezTo>
                  <a:cubicBezTo>
                    <a:pt x="3757" y="2168"/>
                    <a:pt x="3757" y="2124"/>
                    <a:pt x="3757" y="2110"/>
                  </a:cubicBezTo>
                  <a:lnTo>
                    <a:pt x="3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8" name="Google Shape;2359;p59">
              <a:extLst>
                <a:ext uri="{FF2B5EF4-FFF2-40B4-BE49-F238E27FC236}">
                  <a16:creationId xmlns:a16="http://schemas.microsoft.com/office/drawing/2014/main" id="{9CF2ED89-55AB-CCBB-A533-8352D24416C3}"/>
                </a:ext>
              </a:extLst>
            </p:cNvPr>
            <p:cNvSpPr/>
            <p:nvPr/>
          </p:nvSpPr>
          <p:spPr>
            <a:xfrm>
              <a:off x="5437284" y="3194329"/>
              <a:ext cx="20585" cy="161556"/>
            </a:xfrm>
            <a:custGeom>
              <a:avLst/>
              <a:gdLst/>
              <a:ahLst/>
              <a:cxnLst/>
              <a:rect l="l" t="t" r="r" b="b"/>
              <a:pathLst>
                <a:path w="1042" h="8179" extrusionOk="0">
                  <a:moveTo>
                    <a:pt x="102" y="0"/>
                  </a:moveTo>
                  <a:lnTo>
                    <a:pt x="1" y="29"/>
                  </a:lnTo>
                  <a:cubicBezTo>
                    <a:pt x="1" y="73"/>
                    <a:pt x="940" y="3526"/>
                    <a:pt x="405" y="8164"/>
                  </a:cubicBezTo>
                  <a:lnTo>
                    <a:pt x="521" y="8178"/>
                  </a:lnTo>
                  <a:cubicBezTo>
                    <a:pt x="1041" y="3497"/>
                    <a:pt x="102" y="58"/>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9" name="Google Shape;2360;p59">
              <a:extLst>
                <a:ext uri="{FF2B5EF4-FFF2-40B4-BE49-F238E27FC236}">
                  <a16:creationId xmlns:a16="http://schemas.microsoft.com/office/drawing/2014/main" id="{0F7BC11A-566E-5045-B9D7-9DA908AB3D1A}"/>
                </a:ext>
              </a:extLst>
            </p:cNvPr>
            <p:cNvSpPr/>
            <p:nvPr/>
          </p:nvSpPr>
          <p:spPr>
            <a:xfrm>
              <a:off x="5270615" y="3392959"/>
              <a:ext cx="176708" cy="18864"/>
            </a:xfrm>
            <a:custGeom>
              <a:avLst/>
              <a:gdLst/>
              <a:ahLst/>
              <a:cxnLst/>
              <a:rect l="l" t="t" r="r" b="b"/>
              <a:pathLst>
                <a:path w="8945" h="955" extrusionOk="0">
                  <a:moveTo>
                    <a:pt x="463" y="1"/>
                  </a:moveTo>
                  <a:cubicBezTo>
                    <a:pt x="203" y="1"/>
                    <a:pt x="1" y="217"/>
                    <a:pt x="1" y="477"/>
                  </a:cubicBezTo>
                  <a:cubicBezTo>
                    <a:pt x="1" y="738"/>
                    <a:pt x="217" y="954"/>
                    <a:pt x="463" y="954"/>
                  </a:cubicBezTo>
                  <a:lnTo>
                    <a:pt x="8945" y="954"/>
                  </a:lnTo>
                  <a:lnTo>
                    <a:pt x="8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0" name="Google Shape;2361;p59">
              <a:extLst>
                <a:ext uri="{FF2B5EF4-FFF2-40B4-BE49-F238E27FC236}">
                  <a16:creationId xmlns:a16="http://schemas.microsoft.com/office/drawing/2014/main" id="{9A861DB3-0843-BEC3-CD49-4CE101CB0B87}"/>
                </a:ext>
              </a:extLst>
            </p:cNvPr>
            <p:cNvSpPr/>
            <p:nvPr/>
          </p:nvSpPr>
          <p:spPr>
            <a:xfrm>
              <a:off x="5425294" y="3208313"/>
              <a:ext cx="296602" cy="203510"/>
            </a:xfrm>
            <a:custGeom>
              <a:avLst/>
              <a:gdLst/>
              <a:ahLst/>
              <a:cxnLst/>
              <a:rect l="l" t="t" r="r" b="b"/>
              <a:pathLst>
                <a:path w="15014" h="10303" extrusionOk="0">
                  <a:moveTo>
                    <a:pt x="3454" y="0"/>
                  </a:moveTo>
                  <a:cubicBezTo>
                    <a:pt x="3021" y="0"/>
                    <a:pt x="2645" y="289"/>
                    <a:pt x="2530" y="694"/>
                  </a:cubicBezTo>
                  <a:lnTo>
                    <a:pt x="1" y="10302"/>
                  </a:lnTo>
                  <a:lnTo>
                    <a:pt x="11242" y="10302"/>
                  </a:lnTo>
                  <a:cubicBezTo>
                    <a:pt x="11892" y="10302"/>
                    <a:pt x="12456" y="9869"/>
                    <a:pt x="12629" y="9262"/>
                  </a:cubicBezTo>
                  <a:lnTo>
                    <a:pt x="14811" y="1387"/>
                  </a:lnTo>
                  <a:cubicBezTo>
                    <a:pt x="15013" y="679"/>
                    <a:pt x="14493" y="0"/>
                    <a:pt x="137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1" name="Google Shape;2362;p59">
              <a:extLst>
                <a:ext uri="{FF2B5EF4-FFF2-40B4-BE49-F238E27FC236}">
                  <a16:creationId xmlns:a16="http://schemas.microsoft.com/office/drawing/2014/main" id="{24B2116B-6B8B-0A36-C0E7-A18CB11BF3D6}"/>
                </a:ext>
              </a:extLst>
            </p:cNvPr>
            <p:cNvSpPr/>
            <p:nvPr/>
          </p:nvSpPr>
          <p:spPr>
            <a:xfrm>
              <a:off x="5563145" y="3287935"/>
              <a:ext cx="44844" cy="45115"/>
            </a:xfrm>
            <a:custGeom>
              <a:avLst/>
              <a:gdLst/>
              <a:ahLst/>
              <a:cxnLst/>
              <a:rect l="l" t="t" r="r" b="b"/>
              <a:pathLst>
                <a:path w="2270" h="2284" extrusionOk="0">
                  <a:moveTo>
                    <a:pt x="1142" y="159"/>
                  </a:moveTo>
                  <a:cubicBezTo>
                    <a:pt x="1677" y="159"/>
                    <a:pt x="2125" y="607"/>
                    <a:pt x="2125" y="1142"/>
                  </a:cubicBezTo>
                  <a:cubicBezTo>
                    <a:pt x="2125" y="1705"/>
                    <a:pt x="1691" y="2139"/>
                    <a:pt x="1142" y="2139"/>
                  </a:cubicBezTo>
                  <a:cubicBezTo>
                    <a:pt x="579" y="2139"/>
                    <a:pt x="145" y="1691"/>
                    <a:pt x="145" y="1142"/>
                  </a:cubicBezTo>
                  <a:cubicBezTo>
                    <a:pt x="145" y="593"/>
                    <a:pt x="593" y="159"/>
                    <a:pt x="1142" y="159"/>
                  </a:cubicBezTo>
                  <a:close/>
                  <a:moveTo>
                    <a:pt x="1142" y="1"/>
                  </a:moveTo>
                  <a:cubicBezTo>
                    <a:pt x="506" y="1"/>
                    <a:pt x="1" y="521"/>
                    <a:pt x="1" y="1142"/>
                  </a:cubicBezTo>
                  <a:cubicBezTo>
                    <a:pt x="1" y="1778"/>
                    <a:pt x="506" y="2283"/>
                    <a:pt x="1142" y="2283"/>
                  </a:cubicBezTo>
                  <a:cubicBezTo>
                    <a:pt x="1763" y="2283"/>
                    <a:pt x="2269" y="1778"/>
                    <a:pt x="2269" y="1142"/>
                  </a:cubicBezTo>
                  <a:cubicBezTo>
                    <a:pt x="2269" y="521"/>
                    <a:pt x="1763" y="1"/>
                    <a:pt x="11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2" name="Google Shape;2363;p59">
              <a:extLst>
                <a:ext uri="{FF2B5EF4-FFF2-40B4-BE49-F238E27FC236}">
                  <a16:creationId xmlns:a16="http://schemas.microsoft.com/office/drawing/2014/main" id="{F0B8E29D-D5E3-9F66-8237-A8079C62C409}"/>
                </a:ext>
              </a:extLst>
            </p:cNvPr>
            <p:cNvSpPr/>
            <p:nvPr/>
          </p:nvSpPr>
          <p:spPr>
            <a:xfrm>
              <a:off x="5412179" y="2994968"/>
              <a:ext cx="43125" cy="40848"/>
            </a:xfrm>
            <a:custGeom>
              <a:avLst/>
              <a:gdLst/>
              <a:ahLst/>
              <a:cxnLst/>
              <a:rect l="l" t="t" r="r" b="b"/>
              <a:pathLst>
                <a:path w="2183" h="2068" extrusionOk="0">
                  <a:moveTo>
                    <a:pt x="1107" y="0"/>
                  </a:moveTo>
                  <a:cubicBezTo>
                    <a:pt x="1066" y="0"/>
                    <a:pt x="1024" y="3"/>
                    <a:pt x="983" y="8"/>
                  </a:cubicBezTo>
                  <a:cubicBezTo>
                    <a:pt x="419" y="66"/>
                    <a:pt x="0" y="586"/>
                    <a:pt x="73" y="1150"/>
                  </a:cubicBezTo>
                  <a:cubicBezTo>
                    <a:pt x="126" y="1671"/>
                    <a:pt x="575" y="2068"/>
                    <a:pt x="1087" y="2068"/>
                  </a:cubicBezTo>
                  <a:cubicBezTo>
                    <a:pt x="1129" y="2068"/>
                    <a:pt x="1171" y="2065"/>
                    <a:pt x="1214" y="2060"/>
                  </a:cubicBezTo>
                  <a:cubicBezTo>
                    <a:pt x="1778" y="2002"/>
                    <a:pt x="2182" y="1482"/>
                    <a:pt x="2110" y="918"/>
                  </a:cubicBezTo>
                  <a:cubicBezTo>
                    <a:pt x="2070" y="397"/>
                    <a:pt x="1610" y="0"/>
                    <a:pt x="1107" y="0"/>
                  </a:cubicBezTo>
                  <a:close/>
                </a:path>
              </a:pathLst>
            </a:custGeom>
            <a:solidFill>
              <a:srgbClr val="E09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3" name="Google Shape;2364;p59">
              <a:extLst>
                <a:ext uri="{FF2B5EF4-FFF2-40B4-BE49-F238E27FC236}">
                  <a16:creationId xmlns:a16="http://schemas.microsoft.com/office/drawing/2014/main" id="{AA3021C7-E3C1-80F7-EB40-1794DC2C939D}"/>
                </a:ext>
              </a:extLst>
            </p:cNvPr>
            <p:cNvSpPr/>
            <p:nvPr/>
          </p:nvSpPr>
          <p:spPr>
            <a:xfrm>
              <a:off x="5416742" y="2967729"/>
              <a:ext cx="46839" cy="56808"/>
            </a:xfrm>
            <a:custGeom>
              <a:avLst/>
              <a:gdLst/>
              <a:ahLst/>
              <a:cxnLst/>
              <a:rect l="l" t="t" r="r" b="b"/>
              <a:pathLst>
                <a:path w="2371" h="2876" extrusionOk="0">
                  <a:moveTo>
                    <a:pt x="1330" y="0"/>
                  </a:moveTo>
                  <a:lnTo>
                    <a:pt x="1" y="390"/>
                  </a:lnTo>
                  <a:lnTo>
                    <a:pt x="1070" y="2875"/>
                  </a:lnTo>
                  <a:cubicBezTo>
                    <a:pt x="2370" y="1127"/>
                    <a:pt x="1330" y="0"/>
                    <a:pt x="13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4" name="Google Shape;2365;p59">
              <a:extLst>
                <a:ext uri="{FF2B5EF4-FFF2-40B4-BE49-F238E27FC236}">
                  <a16:creationId xmlns:a16="http://schemas.microsoft.com/office/drawing/2014/main" id="{CDF35055-D39F-D2D0-0772-FE26252DCE18}"/>
                </a:ext>
              </a:extLst>
            </p:cNvPr>
            <p:cNvSpPr/>
            <p:nvPr/>
          </p:nvSpPr>
          <p:spPr>
            <a:xfrm>
              <a:off x="5313714" y="3032793"/>
              <a:ext cx="80225" cy="105893"/>
            </a:xfrm>
            <a:custGeom>
              <a:avLst/>
              <a:gdLst/>
              <a:ahLst/>
              <a:cxnLst/>
              <a:rect l="l" t="t" r="r" b="b"/>
              <a:pathLst>
                <a:path w="4061" h="5361" extrusionOk="0">
                  <a:moveTo>
                    <a:pt x="636" y="0"/>
                  </a:moveTo>
                  <a:lnTo>
                    <a:pt x="1" y="1330"/>
                  </a:lnTo>
                  <a:lnTo>
                    <a:pt x="58" y="5361"/>
                  </a:lnTo>
                  <a:lnTo>
                    <a:pt x="4061" y="5057"/>
                  </a:lnTo>
                  <a:lnTo>
                    <a:pt x="4032" y="2341"/>
                  </a:lnTo>
                  <a:lnTo>
                    <a:pt x="636" y="0"/>
                  </a:lnTo>
                  <a:close/>
                </a:path>
              </a:pathLst>
            </a:custGeom>
            <a:solidFill>
              <a:srgbClr val="F3B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5" name="Google Shape;2366;p59">
              <a:extLst>
                <a:ext uri="{FF2B5EF4-FFF2-40B4-BE49-F238E27FC236}">
                  <a16:creationId xmlns:a16="http://schemas.microsoft.com/office/drawing/2014/main" id="{C9D06499-9164-7F6B-AD8A-563E7C30EB11}"/>
                </a:ext>
              </a:extLst>
            </p:cNvPr>
            <p:cNvSpPr/>
            <p:nvPr/>
          </p:nvSpPr>
          <p:spPr>
            <a:xfrm>
              <a:off x="5330069" y="3041346"/>
              <a:ext cx="64441" cy="77766"/>
            </a:xfrm>
            <a:custGeom>
              <a:avLst/>
              <a:gdLst/>
              <a:ahLst/>
              <a:cxnLst/>
              <a:rect l="l" t="t" r="r" b="b"/>
              <a:pathLst>
                <a:path w="3262" h="3937" extrusionOk="0">
                  <a:moveTo>
                    <a:pt x="198" y="1"/>
                  </a:moveTo>
                  <a:cubicBezTo>
                    <a:pt x="0" y="3589"/>
                    <a:pt x="2094" y="3936"/>
                    <a:pt x="2913" y="3936"/>
                  </a:cubicBezTo>
                  <a:cubicBezTo>
                    <a:pt x="3110" y="3936"/>
                    <a:pt x="3233" y="3916"/>
                    <a:pt x="3233" y="3916"/>
                  </a:cubicBezTo>
                  <a:lnTo>
                    <a:pt x="3262" y="2804"/>
                  </a:lnTo>
                  <a:lnTo>
                    <a:pt x="1325" y="637"/>
                  </a:lnTo>
                  <a:lnTo>
                    <a:pt x="198" y="1"/>
                  </a:ln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6" name="Google Shape;2367;p59">
              <a:extLst>
                <a:ext uri="{FF2B5EF4-FFF2-40B4-BE49-F238E27FC236}">
                  <a16:creationId xmlns:a16="http://schemas.microsoft.com/office/drawing/2014/main" id="{ED01291F-BA84-F27A-7560-39B4BB7C7062}"/>
                </a:ext>
              </a:extLst>
            </p:cNvPr>
            <p:cNvSpPr/>
            <p:nvPr/>
          </p:nvSpPr>
          <p:spPr>
            <a:xfrm>
              <a:off x="5321141" y="2961902"/>
              <a:ext cx="127894" cy="141428"/>
            </a:xfrm>
            <a:custGeom>
              <a:avLst/>
              <a:gdLst/>
              <a:ahLst/>
              <a:cxnLst/>
              <a:rect l="l" t="t" r="r" b="b"/>
              <a:pathLst>
                <a:path w="6474" h="7160" extrusionOk="0">
                  <a:moveTo>
                    <a:pt x="4934" y="0"/>
                  </a:moveTo>
                  <a:cubicBezTo>
                    <a:pt x="4898" y="0"/>
                    <a:pt x="4862" y="2"/>
                    <a:pt x="4826" y="6"/>
                  </a:cubicBezTo>
                  <a:lnTo>
                    <a:pt x="535" y="512"/>
                  </a:lnTo>
                  <a:cubicBezTo>
                    <a:pt x="217" y="555"/>
                    <a:pt x="0" y="815"/>
                    <a:pt x="44" y="1133"/>
                  </a:cubicBezTo>
                  <a:lnTo>
                    <a:pt x="535" y="5280"/>
                  </a:lnTo>
                  <a:cubicBezTo>
                    <a:pt x="668" y="6362"/>
                    <a:pt x="1568" y="7160"/>
                    <a:pt x="2616" y="7160"/>
                  </a:cubicBezTo>
                  <a:cubicBezTo>
                    <a:pt x="2702" y="7160"/>
                    <a:pt x="2788" y="7155"/>
                    <a:pt x="2875" y="7144"/>
                  </a:cubicBezTo>
                  <a:lnTo>
                    <a:pt x="4479" y="6956"/>
                  </a:lnTo>
                  <a:cubicBezTo>
                    <a:pt x="5664" y="6811"/>
                    <a:pt x="6473" y="5771"/>
                    <a:pt x="6343" y="4601"/>
                  </a:cubicBezTo>
                  <a:lnTo>
                    <a:pt x="5910" y="859"/>
                  </a:lnTo>
                  <a:cubicBezTo>
                    <a:pt x="5856" y="373"/>
                    <a:pt x="5436" y="0"/>
                    <a:pt x="4934" y="0"/>
                  </a:cubicBezTo>
                  <a:close/>
                </a:path>
              </a:pathLst>
            </a:custGeom>
            <a:solidFill>
              <a:srgbClr val="F3B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7" name="Google Shape;2368;p59">
              <a:extLst>
                <a:ext uri="{FF2B5EF4-FFF2-40B4-BE49-F238E27FC236}">
                  <a16:creationId xmlns:a16="http://schemas.microsoft.com/office/drawing/2014/main" id="{EA1664F8-642B-C417-0763-8535C0996207}"/>
                </a:ext>
              </a:extLst>
            </p:cNvPr>
            <p:cNvSpPr/>
            <p:nvPr/>
          </p:nvSpPr>
          <p:spPr>
            <a:xfrm>
              <a:off x="5246082" y="2896601"/>
              <a:ext cx="223232" cy="173881"/>
            </a:xfrm>
            <a:custGeom>
              <a:avLst/>
              <a:gdLst/>
              <a:ahLst/>
              <a:cxnLst/>
              <a:rect l="l" t="t" r="r" b="b"/>
              <a:pathLst>
                <a:path w="11300" h="8803" extrusionOk="0">
                  <a:moveTo>
                    <a:pt x="9166" y="0"/>
                  </a:moveTo>
                  <a:cubicBezTo>
                    <a:pt x="8447" y="0"/>
                    <a:pt x="7799" y="725"/>
                    <a:pt x="7311" y="1087"/>
                  </a:cubicBezTo>
                  <a:cubicBezTo>
                    <a:pt x="6963" y="1345"/>
                    <a:pt x="6212" y="1378"/>
                    <a:pt x="5650" y="1378"/>
                  </a:cubicBezTo>
                  <a:cubicBezTo>
                    <a:pt x="5459" y="1378"/>
                    <a:pt x="5290" y="1374"/>
                    <a:pt x="5166" y="1374"/>
                  </a:cubicBezTo>
                  <a:cubicBezTo>
                    <a:pt x="5124" y="1374"/>
                    <a:pt x="5088" y="1375"/>
                    <a:pt x="5057" y="1376"/>
                  </a:cubicBezTo>
                  <a:cubicBezTo>
                    <a:pt x="4653" y="1419"/>
                    <a:pt x="3179" y="1520"/>
                    <a:pt x="2904" y="3384"/>
                  </a:cubicBezTo>
                  <a:cubicBezTo>
                    <a:pt x="2904" y="3384"/>
                    <a:pt x="0" y="4526"/>
                    <a:pt x="3467" y="8802"/>
                  </a:cubicBezTo>
                  <a:lnTo>
                    <a:pt x="3467" y="8802"/>
                  </a:lnTo>
                  <a:cubicBezTo>
                    <a:pt x="3473" y="8775"/>
                    <a:pt x="4490" y="7943"/>
                    <a:pt x="4291" y="6679"/>
                  </a:cubicBezTo>
                  <a:lnTo>
                    <a:pt x="4739" y="4685"/>
                  </a:lnTo>
                  <a:cubicBezTo>
                    <a:pt x="4739" y="4685"/>
                    <a:pt x="9421" y="4670"/>
                    <a:pt x="10374" y="3225"/>
                  </a:cubicBezTo>
                  <a:cubicBezTo>
                    <a:pt x="11299" y="1824"/>
                    <a:pt x="10187" y="76"/>
                    <a:pt x="9247" y="3"/>
                  </a:cubicBezTo>
                  <a:cubicBezTo>
                    <a:pt x="9220" y="1"/>
                    <a:pt x="9193" y="0"/>
                    <a:pt x="9166" y="0"/>
                  </a:cubicBezTo>
                  <a:close/>
                  <a:moveTo>
                    <a:pt x="3467" y="8802"/>
                  </a:moveTo>
                  <a:cubicBezTo>
                    <a:pt x="3467" y="8802"/>
                    <a:pt x="3467" y="8803"/>
                    <a:pt x="3468" y="8803"/>
                  </a:cubicBezTo>
                  <a:cubicBezTo>
                    <a:pt x="3468" y="8802"/>
                    <a:pt x="3467" y="8802"/>
                    <a:pt x="3467" y="88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8" name="Google Shape;2369;p59">
              <a:extLst>
                <a:ext uri="{FF2B5EF4-FFF2-40B4-BE49-F238E27FC236}">
                  <a16:creationId xmlns:a16="http://schemas.microsoft.com/office/drawing/2014/main" id="{2651AD64-2253-A47D-2582-C2B0C0E53705}"/>
                </a:ext>
              </a:extLst>
            </p:cNvPr>
            <p:cNvSpPr/>
            <p:nvPr/>
          </p:nvSpPr>
          <p:spPr>
            <a:xfrm>
              <a:off x="5293745" y="2944421"/>
              <a:ext cx="17147" cy="25896"/>
            </a:xfrm>
            <a:custGeom>
              <a:avLst/>
              <a:gdLst/>
              <a:ahLst/>
              <a:cxnLst/>
              <a:rect l="l" t="t" r="r" b="b"/>
              <a:pathLst>
                <a:path w="868" h="1311" extrusionOk="0">
                  <a:moveTo>
                    <a:pt x="245" y="1"/>
                  </a:moveTo>
                  <a:cubicBezTo>
                    <a:pt x="194" y="1"/>
                    <a:pt x="156" y="40"/>
                    <a:pt x="145" y="96"/>
                  </a:cubicBezTo>
                  <a:cubicBezTo>
                    <a:pt x="145" y="140"/>
                    <a:pt x="0" y="819"/>
                    <a:pt x="650" y="1296"/>
                  </a:cubicBezTo>
                  <a:cubicBezTo>
                    <a:pt x="665" y="1310"/>
                    <a:pt x="708" y="1310"/>
                    <a:pt x="723" y="1310"/>
                  </a:cubicBezTo>
                  <a:cubicBezTo>
                    <a:pt x="766" y="1310"/>
                    <a:pt x="795" y="1296"/>
                    <a:pt x="809" y="1267"/>
                  </a:cubicBezTo>
                  <a:cubicBezTo>
                    <a:pt x="867" y="1209"/>
                    <a:pt x="853" y="1151"/>
                    <a:pt x="795" y="1108"/>
                  </a:cubicBezTo>
                  <a:cubicBezTo>
                    <a:pt x="275" y="732"/>
                    <a:pt x="376" y="169"/>
                    <a:pt x="376" y="154"/>
                  </a:cubicBezTo>
                  <a:cubicBezTo>
                    <a:pt x="405" y="82"/>
                    <a:pt x="361" y="24"/>
                    <a:pt x="289" y="10"/>
                  </a:cubicBezTo>
                  <a:cubicBezTo>
                    <a:pt x="274" y="4"/>
                    <a:pt x="259" y="1"/>
                    <a:pt x="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9" name="Google Shape;2370;p59">
              <a:extLst>
                <a:ext uri="{FF2B5EF4-FFF2-40B4-BE49-F238E27FC236}">
                  <a16:creationId xmlns:a16="http://schemas.microsoft.com/office/drawing/2014/main" id="{7D6602BB-615E-7553-65F4-1D7F4B31890E}"/>
                </a:ext>
              </a:extLst>
            </p:cNvPr>
            <p:cNvSpPr/>
            <p:nvPr/>
          </p:nvSpPr>
          <p:spPr>
            <a:xfrm>
              <a:off x="5287463" y="2963739"/>
              <a:ext cx="18846" cy="8573"/>
            </a:xfrm>
            <a:custGeom>
              <a:avLst/>
              <a:gdLst/>
              <a:ahLst/>
              <a:cxnLst/>
              <a:rect l="l" t="t" r="r" b="b"/>
              <a:pathLst>
                <a:path w="954" h="434" extrusionOk="0">
                  <a:moveTo>
                    <a:pt x="522" y="0"/>
                  </a:moveTo>
                  <a:cubicBezTo>
                    <a:pt x="339" y="0"/>
                    <a:pt x="155" y="49"/>
                    <a:pt x="101" y="58"/>
                  </a:cubicBezTo>
                  <a:cubicBezTo>
                    <a:pt x="29" y="72"/>
                    <a:pt x="0" y="144"/>
                    <a:pt x="15" y="202"/>
                  </a:cubicBezTo>
                  <a:cubicBezTo>
                    <a:pt x="26" y="259"/>
                    <a:pt x="73" y="298"/>
                    <a:pt x="121" y="298"/>
                  </a:cubicBezTo>
                  <a:cubicBezTo>
                    <a:pt x="134" y="298"/>
                    <a:pt x="147" y="295"/>
                    <a:pt x="159" y="289"/>
                  </a:cubicBezTo>
                  <a:cubicBezTo>
                    <a:pt x="248" y="262"/>
                    <a:pt x="385" y="236"/>
                    <a:pt x="498" y="236"/>
                  </a:cubicBezTo>
                  <a:cubicBezTo>
                    <a:pt x="569" y="236"/>
                    <a:pt x="631" y="246"/>
                    <a:pt x="665" y="274"/>
                  </a:cubicBezTo>
                  <a:cubicBezTo>
                    <a:pt x="665" y="289"/>
                    <a:pt x="679" y="289"/>
                    <a:pt x="679" y="332"/>
                  </a:cubicBezTo>
                  <a:cubicBezTo>
                    <a:pt x="694" y="390"/>
                    <a:pt x="737" y="433"/>
                    <a:pt x="809" y="433"/>
                  </a:cubicBezTo>
                  <a:cubicBezTo>
                    <a:pt x="867" y="433"/>
                    <a:pt x="911" y="390"/>
                    <a:pt x="954" y="318"/>
                  </a:cubicBezTo>
                  <a:cubicBezTo>
                    <a:pt x="954" y="216"/>
                    <a:pt x="896" y="130"/>
                    <a:pt x="824" y="72"/>
                  </a:cubicBezTo>
                  <a:cubicBezTo>
                    <a:pt x="742" y="18"/>
                    <a:pt x="632" y="0"/>
                    <a:pt x="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0" name="Google Shape;2371;p59">
              <a:extLst>
                <a:ext uri="{FF2B5EF4-FFF2-40B4-BE49-F238E27FC236}">
                  <a16:creationId xmlns:a16="http://schemas.microsoft.com/office/drawing/2014/main" id="{EC625CC8-FE65-0140-8A08-17312CBD14BC}"/>
                </a:ext>
              </a:extLst>
            </p:cNvPr>
            <p:cNvSpPr/>
            <p:nvPr/>
          </p:nvSpPr>
          <p:spPr>
            <a:xfrm>
              <a:off x="5311739" y="2983136"/>
              <a:ext cx="49941" cy="54675"/>
            </a:xfrm>
            <a:custGeom>
              <a:avLst/>
              <a:gdLst/>
              <a:ahLst/>
              <a:cxnLst/>
              <a:rect l="l" t="t" r="r" b="b"/>
              <a:pathLst>
                <a:path w="2528" h="2768" extrusionOk="0">
                  <a:moveTo>
                    <a:pt x="982" y="0"/>
                  </a:moveTo>
                  <a:cubicBezTo>
                    <a:pt x="982" y="0"/>
                    <a:pt x="0" y="2767"/>
                    <a:pt x="755" y="2767"/>
                  </a:cubicBezTo>
                  <a:cubicBezTo>
                    <a:pt x="804" y="2767"/>
                    <a:pt x="860" y="2756"/>
                    <a:pt x="924" y="2731"/>
                  </a:cubicBezTo>
                  <a:cubicBezTo>
                    <a:pt x="2528" y="2095"/>
                    <a:pt x="1878" y="174"/>
                    <a:pt x="1878" y="174"/>
                  </a:cubicBezTo>
                  <a:lnTo>
                    <a:pt x="9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1" name="Google Shape;2372;p59">
              <a:extLst>
                <a:ext uri="{FF2B5EF4-FFF2-40B4-BE49-F238E27FC236}">
                  <a16:creationId xmlns:a16="http://schemas.microsoft.com/office/drawing/2014/main" id="{B0609F20-0A5E-BAC2-71C3-C82203EB5892}"/>
                </a:ext>
              </a:extLst>
            </p:cNvPr>
            <p:cNvSpPr/>
            <p:nvPr/>
          </p:nvSpPr>
          <p:spPr>
            <a:xfrm>
              <a:off x="5299157" y="3010750"/>
              <a:ext cx="43125" cy="40769"/>
            </a:xfrm>
            <a:custGeom>
              <a:avLst/>
              <a:gdLst/>
              <a:ahLst/>
              <a:cxnLst/>
              <a:rect l="l" t="t" r="r" b="b"/>
              <a:pathLst>
                <a:path w="2183" h="2064" extrusionOk="0">
                  <a:moveTo>
                    <a:pt x="1054" y="1"/>
                  </a:moveTo>
                  <a:cubicBezTo>
                    <a:pt x="1026" y="1"/>
                    <a:pt x="997" y="2"/>
                    <a:pt x="969" y="4"/>
                  </a:cubicBezTo>
                  <a:cubicBezTo>
                    <a:pt x="420" y="62"/>
                    <a:pt x="1" y="582"/>
                    <a:pt x="73" y="1145"/>
                  </a:cubicBezTo>
                  <a:cubicBezTo>
                    <a:pt x="126" y="1666"/>
                    <a:pt x="575" y="2064"/>
                    <a:pt x="1088" y="2064"/>
                  </a:cubicBezTo>
                  <a:cubicBezTo>
                    <a:pt x="1129" y="2064"/>
                    <a:pt x="1172" y="2061"/>
                    <a:pt x="1214" y="2056"/>
                  </a:cubicBezTo>
                  <a:cubicBezTo>
                    <a:pt x="1763" y="1998"/>
                    <a:pt x="2182" y="1463"/>
                    <a:pt x="2110" y="914"/>
                  </a:cubicBezTo>
                  <a:cubicBezTo>
                    <a:pt x="2042" y="379"/>
                    <a:pt x="1582" y="1"/>
                    <a:pt x="1054" y="1"/>
                  </a:cubicBezTo>
                  <a:close/>
                </a:path>
              </a:pathLst>
            </a:custGeom>
            <a:solidFill>
              <a:srgbClr val="F3B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2" name="Google Shape;2373;p59">
              <a:extLst>
                <a:ext uri="{FF2B5EF4-FFF2-40B4-BE49-F238E27FC236}">
                  <a16:creationId xmlns:a16="http://schemas.microsoft.com/office/drawing/2014/main" id="{310D4BE6-D985-9BB8-D665-C9D421548230}"/>
                </a:ext>
              </a:extLst>
            </p:cNvPr>
            <p:cNvSpPr/>
            <p:nvPr/>
          </p:nvSpPr>
          <p:spPr>
            <a:xfrm>
              <a:off x="5406174" y="3000538"/>
              <a:ext cx="9166" cy="48532"/>
            </a:xfrm>
            <a:custGeom>
              <a:avLst/>
              <a:gdLst/>
              <a:ahLst/>
              <a:cxnLst/>
              <a:rect l="l" t="t" r="r" b="b"/>
              <a:pathLst>
                <a:path w="464" h="2457" extrusionOk="0">
                  <a:moveTo>
                    <a:pt x="203" y="1"/>
                  </a:moveTo>
                  <a:lnTo>
                    <a:pt x="203" y="1"/>
                  </a:lnTo>
                  <a:cubicBezTo>
                    <a:pt x="160" y="1"/>
                    <a:pt x="174" y="593"/>
                    <a:pt x="232" y="1344"/>
                  </a:cubicBezTo>
                  <a:cubicBezTo>
                    <a:pt x="247" y="1706"/>
                    <a:pt x="348" y="2038"/>
                    <a:pt x="275" y="2240"/>
                  </a:cubicBezTo>
                  <a:cubicBezTo>
                    <a:pt x="232" y="2327"/>
                    <a:pt x="145" y="2385"/>
                    <a:pt x="88" y="2399"/>
                  </a:cubicBezTo>
                  <a:cubicBezTo>
                    <a:pt x="30" y="2428"/>
                    <a:pt x="1" y="2428"/>
                    <a:pt x="1" y="2428"/>
                  </a:cubicBezTo>
                  <a:cubicBezTo>
                    <a:pt x="1" y="2428"/>
                    <a:pt x="30" y="2457"/>
                    <a:pt x="102" y="2457"/>
                  </a:cubicBezTo>
                  <a:cubicBezTo>
                    <a:pt x="174" y="2457"/>
                    <a:pt x="290" y="2399"/>
                    <a:pt x="377" y="2284"/>
                  </a:cubicBezTo>
                  <a:cubicBezTo>
                    <a:pt x="449" y="2154"/>
                    <a:pt x="463" y="1995"/>
                    <a:pt x="449" y="1821"/>
                  </a:cubicBezTo>
                  <a:cubicBezTo>
                    <a:pt x="434" y="1648"/>
                    <a:pt x="434" y="1489"/>
                    <a:pt x="420" y="1301"/>
                  </a:cubicBezTo>
                  <a:cubicBezTo>
                    <a:pt x="319" y="593"/>
                    <a:pt x="232"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3" name="Google Shape;2374;p59">
              <a:extLst>
                <a:ext uri="{FF2B5EF4-FFF2-40B4-BE49-F238E27FC236}">
                  <a16:creationId xmlns:a16="http://schemas.microsoft.com/office/drawing/2014/main" id="{8046232D-CFAC-707A-D0F5-66B9F6061514}"/>
                </a:ext>
              </a:extLst>
            </p:cNvPr>
            <p:cNvSpPr/>
            <p:nvPr/>
          </p:nvSpPr>
          <p:spPr>
            <a:xfrm>
              <a:off x="5374511" y="3004528"/>
              <a:ext cx="3437" cy="11733"/>
            </a:xfrm>
            <a:custGeom>
              <a:avLst/>
              <a:gdLst/>
              <a:ahLst/>
              <a:cxnLst/>
              <a:rect l="l" t="t" r="r" b="b"/>
              <a:pathLst>
                <a:path w="174" h="594" extrusionOk="0">
                  <a:moveTo>
                    <a:pt x="43" y="1"/>
                  </a:moveTo>
                  <a:cubicBezTo>
                    <a:pt x="15" y="1"/>
                    <a:pt x="0" y="145"/>
                    <a:pt x="15" y="304"/>
                  </a:cubicBezTo>
                  <a:cubicBezTo>
                    <a:pt x="29" y="463"/>
                    <a:pt x="87" y="593"/>
                    <a:pt x="116" y="593"/>
                  </a:cubicBezTo>
                  <a:cubicBezTo>
                    <a:pt x="159" y="593"/>
                    <a:pt x="173" y="449"/>
                    <a:pt x="159" y="290"/>
                  </a:cubicBezTo>
                  <a:cubicBezTo>
                    <a:pt x="145" y="131"/>
                    <a:pt x="101"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4" name="Google Shape;2375;p59">
              <a:extLst>
                <a:ext uri="{FF2B5EF4-FFF2-40B4-BE49-F238E27FC236}">
                  <a16:creationId xmlns:a16="http://schemas.microsoft.com/office/drawing/2014/main" id="{A6BA2AA9-07E7-BB3B-40C5-21840A5D6F7D}"/>
                </a:ext>
              </a:extLst>
            </p:cNvPr>
            <p:cNvSpPr/>
            <p:nvPr/>
          </p:nvSpPr>
          <p:spPr>
            <a:xfrm>
              <a:off x="5426736" y="2999906"/>
              <a:ext cx="3734" cy="11792"/>
            </a:xfrm>
            <a:custGeom>
              <a:avLst/>
              <a:gdLst/>
              <a:ahLst/>
              <a:cxnLst/>
              <a:rect l="l" t="t" r="r" b="b"/>
              <a:pathLst>
                <a:path w="189" h="597" extrusionOk="0">
                  <a:moveTo>
                    <a:pt x="69" y="0"/>
                  </a:moveTo>
                  <a:cubicBezTo>
                    <a:pt x="66" y="0"/>
                    <a:pt x="62" y="1"/>
                    <a:pt x="58" y="4"/>
                  </a:cubicBezTo>
                  <a:cubicBezTo>
                    <a:pt x="29" y="4"/>
                    <a:pt x="0" y="148"/>
                    <a:pt x="29" y="307"/>
                  </a:cubicBezTo>
                  <a:cubicBezTo>
                    <a:pt x="44" y="466"/>
                    <a:pt x="101" y="596"/>
                    <a:pt x="130" y="596"/>
                  </a:cubicBezTo>
                  <a:cubicBezTo>
                    <a:pt x="174" y="596"/>
                    <a:pt x="188" y="452"/>
                    <a:pt x="174" y="293"/>
                  </a:cubicBezTo>
                  <a:cubicBezTo>
                    <a:pt x="147" y="134"/>
                    <a:pt x="109"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5" name="Google Shape;2376;p59">
              <a:extLst>
                <a:ext uri="{FF2B5EF4-FFF2-40B4-BE49-F238E27FC236}">
                  <a16:creationId xmlns:a16="http://schemas.microsoft.com/office/drawing/2014/main" id="{C9F87ED5-D743-0A81-8CE9-E3C818261B7A}"/>
                </a:ext>
              </a:extLst>
            </p:cNvPr>
            <p:cNvSpPr/>
            <p:nvPr/>
          </p:nvSpPr>
          <p:spPr>
            <a:xfrm>
              <a:off x="5381918" y="3047924"/>
              <a:ext cx="29712" cy="21076"/>
            </a:xfrm>
            <a:custGeom>
              <a:avLst/>
              <a:gdLst/>
              <a:ahLst/>
              <a:cxnLst/>
              <a:rect l="l" t="t" r="r" b="b"/>
              <a:pathLst>
                <a:path w="1504" h="1067" extrusionOk="0">
                  <a:moveTo>
                    <a:pt x="59" y="0"/>
                  </a:moveTo>
                  <a:cubicBezTo>
                    <a:pt x="30" y="0"/>
                    <a:pt x="1" y="130"/>
                    <a:pt x="59" y="304"/>
                  </a:cubicBezTo>
                  <a:cubicBezTo>
                    <a:pt x="87" y="491"/>
                    <a:pt x="232" y="751"/>
                    <a:pt x="492" y="910"/>
                  </a:cubicBezTo>
                  <a:cubicBezTo>
                    <a:pt x="675" y="1029"/>
                    <a:pt x="881" y="1067"/>
                    <a:pt x="1052" y="1067"/>
                  </a:cubicBezTo>
                  <a:cubicBezTo>
                    <a:pt x="1111" y="1067"/>
                    <a:pt x="1166" y="1062"/>
                    <a:pt x="1214" y="1055"/>
                  </a:cubicBezTo>
                  <a:cubicBezTo>
                    <a:pt x="1402" y="1012"/>
                    <a:pt x="1503" y="925"/>
                    <a:pt x="1503" y="925"/>
                  </a:cubicBezTo>
                  <a:cubicBezTo>
                    <a:pt x="1498" y="922"/>
                    <a:pt x="1490" y="921"/>
                    <a:pt x="1479" y="921"/>
                  </a:cubicBezTo>
                  <a:cubicBezTo>
                    <a:pt x="1436" y="921"/>
                    <a:pt x="1353" y="939"/>
                    <a:pt x="1214" y="939"/>
                  </a:cubicBezTo>
                  <a:cubicBezTo>
                    <a:pt x="1041" y="939"/>
                    <a:pt x="795" y="910"/>
                    <a:pt x="579" y="780"/>
                  </a:cubicBezTo>
                  <a:cubicBezTo>
                    <a:pt x="362" y="636"/>
                    <a:pt x="232" y="434"/>
                    <a:pt x="160" y="275"/>
                  </a:cubicBezTo>
                  <a:cubicBezTo>
                    <a:pt x="87" y="116"/>
                    <a:pt x="73"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6" name="Google Shape;2377;p59">
              <a:extLst>
                <a:ext uri="{FF2B5EF4-FFF2-40B4-BE49-F238E27FC236}">
                  <a16:creationId xmlns:a16="http://schemas.microsoft.com/office/drawing/2014/main" id="{E0072E5B-1BCF-3738-0620-43775CE75F02}"/>
                </a:ext>
              </a:extLst>
            </p:cNvPr>
            <p:cNvSpPr/>
            <p:nvPr/>
          </p:nvSpPr>
          <p:spPr>
            <a:xfrm>
              <a:off x="5375361" y="3044704"/>
              <a:ext cx="14006" cy="10074"/>
            </a:xfrm>
            <a:custGeom>
              <a:avLst/>
              <a:gdLst/>
              <a:ahLst/>
              <a:cxnLst/>
              <a:rect l="l" t="t" r="r" b="b"/>
              <a:pathLst>
                <a:path w="709" h="510" extrusionOk="0">
                  <a:moveTo>
                    <a:pt x="532" y="1"/>
                  </a:moveTo>
                  <a:cubicBezTo>
                    <a:pt x="449" y="1"/>
                    <a:pt x="342" y="31"/>
                    <a:pt x="246" y="91"/>
                  </a:cubicBezTo>
                  <a:cubicBezTo>
                    <a:pt x="130" y="163"/>
                    <a:pt x="58" y="293"/>
                    <a:pt x="29" y="365"/>
                  </a:cubicBezTo>
                  <a:cubicBezTo>
                    <a:pt x="0" y="452"/>
                    <a:pt x="0" y="510"/>
                    <a:pt x="29" y="510"/>
                  </a:cubicBezTo>
                  <a:cubicBezTo>
                    <a:pt x="58" y="510"/>
                    <a:pt x="130" y="337"/>
                    <a:pt x="318" y="221"/>
                  </a:cubicBezTo>
                  <a:cubicBezTo>
                    <a:pt x="506" y="105"/>
                    <a:pt x="708" y="134"/>
                    <a:pt x="708" y="76"/>
                  </a:cubicBezTo>
                  <a:cubicBezTo>
                    <a:pt x="708" y="62"/>
                    <a:pt x="680" y="19"/>
                    <a:pt x="578" y="4"/>
                  </a:cubicBezTo>
                  <a:cubicBezTo>
                    <a:pt x="564" y="2"/>
                    <a:pt x="548"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47" name="Google Shape;597;p34">
            <a:extLst>
              <a:ext uri="{FF2B5EF4-FFF2-40B4-BE49-F238E27FC236}">
                <a16:creationId xmlns:a16="http://schemas.microsoft.com/office/drawing/2014/main" id="{CE57C136-57D9-2045-E19D-7733DE69FBF8}"/>
              </a:ext>
            </a:extLst>
          </p:cNvPr>
          <p:cNvSpPr txBox="1">
            <a:spLocks/>
          </p:cNvSpPr>
          <p:nvPr/>
        </p:nvSpPr>
        <p:spPr>
          <a:xfrm>
            <a:off x="2698553" y="2980001"/>
            <a:ext cx="2276100" cy="54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500"/>
              <a:buFont typeface="Archivo Black"/>
              <a:buNone/>
              <a:defRPr sz="5500" b="0" i="0" u="none" strike="noStrike" cap="none">
                <a:solidFill>
                  <a:schemeClr val="lt2"/>
                </a:solidFill>
                <a:latin typeface="Archivo Black"/>
                <a:ea typeface="Archivo Black"/>
                <a:cs typeface="Archivo Black"/>
                <a:sym typeface="Archivo Black"/>
              </a:defRPr>
            </a:lvl1pPr>
            <a:lvl2pPr marR="0" lvl="1"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9pPr>
          </a:lstStyle>
          <a:p>
            <a:pPr>
              <a:buSzPts val="1100"/>
              <a:buFont typeface="Arial"/>
              <a:buNone/>
            </a:pPr>
            <a:r>
              <a:rPr lang="en-GB" sz="1600">
                <a:latin typeface="Karla" pitchFamily="2" charset="77"/>
              </a:rPr>
              <a:t>Jointly implemented by: Leong Jun Ming &amp; Sai Keerthan</a:t>
            </a:r>
          </a:p>
        </p:txBody>
      </p:sp>
    </p:spTree>
    <p:extLst>
      <p:ext uri="{BB962C8B-B14F-4D97-AF65-F5344CB8AC3E}">
        <p14:creationId xmlns:p14="http://schemas.microsoft.com/office/powerpoint/2010/main" val="3888112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C05D3-9075-5C11-BED6-DCEB09A0DB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DDF82D-0753-E67A-F398-0EAE1C30147B}"/>
              </a:ext>
            </a:extLst>
          </p:cNvPr>
          <p:cNvSpPr>
            <a:spLocks noGrp="1"/>
          </p:cNvSpPr>
          <p:nvPr>
            <p:ph type="title"/>
          </p:nvPr>
        </p:nvSpPr>
        <p:spPr>
          <a:xfrm>
            <a:off x="723750" y="235271"/>
            <a:ext cx="7696500" cy="572700"/>
          </a:xfrm>
        </p:spPr>
        <p:txBody>
          <a:bodyPr/>
          <a:lstStyle/>
          <a:p>
            <a:r>
              <a:rPr lang="en-GB"/>
              <a:t>Kedro Pipeline Structure (JunMing)</a:t>
            </a:r>
          </a:p>
        </p:txBody>
      </p:sp>
      <p:grpSp>
        <p:nvGrpSpPr>
          <p:cNvPr id="9" name="Google Shape;2678;p66">
            <a:extLst>
              <a:ext uri="{FF2B5EF4-FFF2-40B4-BE49-F238E27FC236}">
                <a16:creationId xmlns:a16="http://schemas.microsoft.com/office/drawing/2014/main" id="{A44690CC-2BAE-FA81-0DD0-62CEC031236F}"/>
              </a:ext>
            </a:extLst>
          </p:cNvPr>
          <p:cNvGrpSpPr/>
          <p:nvPr/>
        </p:nvGrpSpPr>
        <p:grpSpPr>
          <a:xfrm>
            <a:off x="190717" y="255105"/>
            <a:ext cx="533033" cy="533033"/>
            <a:chOff x="4049800" y="640400"/>
            <a:chExt cx="858900" cy="858900"/>
          </a:xfrm>
        </p:grpSpPr>
        <p:sp>
          <p:nvSpPr>
            <p:cNvPr id="10" name="Google Shape;2679;p66">
              <a:extLst>
                <a:ext uri="{FF2B5EF4-FFF2-40B4-BE49-F238E27FC236}">
                  <a16:creationId xmlns:a16="http://schemas.microsoft.com/office/drawing/2014/main" id="{D099A0C3-466A-6975-4EA2-F140376D29F8}"/>
                </a:ext>
              </a:extLst>
            </p:cNvPr>
            <p:cNvSpPr/>
            <p:nvPr/>
          </p:nvSpPr>
          <p:spPr>
            <a:xfrm>
              <a:off x="4049800" y="640400"/>
              <a:ext cx="858900" cy="858900"/>
            </a:xfrm>
            <a:prstGeom prst="donut">
              <a:avLst>
                <a:gd name="adj" fmla="val 25000"/>
              </a:avLst>
            </a:prstGeom>
            <a:solidFill>
              <a:schemeClr val="accent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 name="Google Shape;2680;p66">
              <a:extLst>
                <a:ext uri="{FF2B5EF4-FFF2-40B4-BE49-F238E27FC236}">
                  <a16:creationId xmlns:a16="http://schemas.microsoft.com/office/drawing/2014/main" id="{027DEEDC-2C24-9951-748D-E4DB1D2EE783}"/>
                </a:ext>
              </a:extLst>
            </p:cNvPr>
            <p:cNvSpPr/>
            <p:nvPr/>
          </p:nvSpPr>
          <p:spPr>
            <a:xfrm>
              <a:off x="4049800" y="640400"/>
              <a:ext cx="858900" cy="858900"/>
            </a:xfrm>
            <a:prstGeom prst="blockArc">
              <a:avLst>
                <a:gd name="adj1" fmla="val 7914150"/>
                <a:gd name="adj2" fmla="val 0"/>
                <a:gd name="adj3" fmla="val 25000"/>
              </a:avLst>
            </a:prstGeom>
            <a:solidFill>
              <a:srgbClr val="002060"/>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15" name="TextBox 14">
            <a:extLst>
              <a:ext uri="{FF2B5EF4-FFF2-40B4-BE49-F238E27FC236}">
                <a16:creationId xmlns:a16="http://schemas.microsoft.com/office/drawing/2014/main" id="{F86A8A69-4B1B-3D12-78F8-14D2C78B70FA}"/>
              </a:ext>
            </a:extLst>
          </p:cNvPr>
          <p:cNvSpPr txBox="1"/>
          <p:nvPr/>
        </p:nvSpPr>
        <p:spPr>
          <a:xfrm>
            <a:off x="457233" y="807971"/>
            <a:ext cx="8507153" cy="3970318"/>
          </a:xfrm>
          <a:prstGeom prst="rect">
            <a:avLst/>
          </a:prstGeom>
          <a:noFill/>
        </p:spPr>
        <p:txBody>
          <a:bodyPr wrap="square">
            <a:spAutoFit/>
          </a:bodyPr>
          <a:lstStyle/>
          <a:p>
            <a:r>
              <a:rPr lang="en-SG">
                <a:solidFill>
                  <a:schemeClr val="tx1"/>
                </a:solidFill>
                <a:latin typeface="Karla" pitchFamily="2" charset="0"/>
              </a:rPr>
              <a:t>##</a:t>
            </a:r>
            <a:r>
              <a:rPr lang="en-SG">
                <a:solidFill>
                  <a:srgbClr val="AA3731"/>
                </a:solidFill>
                <a:latin typeface="Karla" pitchFamily="2" charset="0"/>
              </a:rPr>
              <a:t> </a:t>
            </a:r>
            <a:r>
              <a:rPr lang="en-SG" b="1">
                <a:solidFill>
                  <a:srgbClr val="AA3731"/>
                </a:solidFill>
                <a:latin typeface="Karla" pitchFamily="2" charset="0"/>
              </a:rPr>
              <a:t>Project Structure</a:t>
            </a:r>
            <a:endParaRPr lang="en-SG">
              <a:latin typeface="Karla" pitchFamily="2" charset="0"/>
            </a:endParaRPr>
          </a:p>
          <a:p>
            <a:r>
              <a:rPr lang="en-SG">
                <a:latin typeface="Karla" pitchFamily="2" charset="0"/>
              </a:rPr>
              <a:t>egt309-insight-boys-kedro/</a:t>
            </a:r>
          </a:p>
          <a:p>
            <a:r>
              <a:rPr lang="en-SG">
                <a:latin typeface="Karla" pitchFamily="2" charset="0"/>
              </a:rPr>
              <a:t>├── src/</a:t>
            </a:r>
          </a:p>
          <a:p>
            <a:r>
              <a:rPr lang="en-SG">
                <a:latin typeface="Karla" pitchFamily="2" charset="0"/>
              </a:rPr>
              <a:t>│   └── egt309_insight_boys_kedro/</a:t>
            </a:r>
          </a:p>
          <a:p>
            <a:r>
              <a:rPr lang="en-SG">
                <a:latin typeface="Karla" pitchFamily="2" charset="0"/>
              </a:rPr>
              <a:t>│       ├── pipelines/                            # Nodes and pipeline definitions</a:t>
            </a:r>
          </a:p>
          <a:p>
            <a:r>
              <a:rPr lang="en-SG">
                <a:latin typeface="Karla" pitchFamily="2" charset="0"/>
              </a:rPr>
              <a:t>│       ├── __init__.py, __main__.py, pipeline_registry.py, settings.py</a:t>
            </a:r>
          </a:p>
          <a:p>
            <a:r>
              <a:rPr lang="en-SG">
                <a:latin typeface="Karla" pitchFamily="2" charset="0"/>
              </a:rPr>
              <a:t>├── conf/</a:t>
            </a:r>
          </a:p>
          <a:p>
            <a:r>
              <a:rPr lang="en-SG">
                <a:latin typeface="Karla" pitchFamily="2" charset="0"/>
              </a:rPr>
              <a:t>│   └── base/		        # Configuration (YAMLs)</a:t>
            </a:r>
          </a:p>
          <a:p>
            <a:r>
              <a:rPr lang="en-SG">
                <a:latin typeface="Karla" pitchFamily="2" charset="0"/>
              </a:rPr>
              <a:t>├── saved_model/</a:t>
            </a:r>
          </a:p>
          <a:p>
            <a:r>
              <a:rPr lang="en-SG">
                <a:latin typeface="Karla" pitchFamily="2" charset="0"/>
              </a:rPr>
              <a:t>│   └── stacked_ensemble_model.pkl</a:t>
            </a:r>
          </a:p>
          <a:p>
            <a:r>
              <a:rPr lang="en-SG">
                <a:latin typeface="Karla" pitchFamily="2" charset="0"/>
              </a:rPr>
              <a:t>├── data/                                                # Raw, cleaned, and intermediate data</a:t>
            </a:r>
          </a:p>
          <a:p>
            <a:r>
              <a:rPr lang="en-SG">
                <a:latin typeface="Karla" pitchFamily="2" charset="0"/>
              </a:rPr>
              <a:t>├── eda.ipynb                                        # Exploratory Data Analysis notebook</a:t>
            </a:r>
          </a:p>
          <a:p>
            <a:r>
              <a:rPr lang="en-SG">
                <a:latin typeface="Karla" pitchFamily="2" charset="0"/>
              </a:rPr>
              <a:t>├── eda.pdf</a:t>
            </a:r>
          </a:p>
          <a:p>
            <a:r>
              <a:rPr lang="en-SG">
                <a:latin typeface="Karla" pitchFamily="2" charset="0"/>
              </a:rPr>
              <a:t>├── requirements.txt                           # Python dependencies</a:t>
            </a:r>
          </a:p>
          <a:p>
            <a:r>
              <a:rPr lang="en-SG">
                <a:latin typeface="Karla" pitchFamily="2" charset="0"/>
              </a:rPr>
              <a:t>├── pyproject.toml                               # Project configuration and build tool settings</a:t>
            </a:r>
          </a:p>
          <a:p>
            <a:r>
              <a:rPr lang="en-SG">
                <a:latin typeface="Karla" pitchFamily="2" charset="0"/>
              </a:rPr>
              <a:t>├── run.sh                                              # Shell script to run the pipeline</a:t>
            </a:r>
          </a:p>
          <a:p>
            <a:r>
              <a:rPr lang="en-SG">
                <a:latin typeface="Karla" pitchFamily="2" charset="0"/>
              </a:rPr>
              <a:t>├── .gitignore</a:t>
            </a:r>
          </a:p>
          <a:p>
            <a:r>
              <a:rPr lang="en-SG">
                <a:latin typeface="Karla" pitchFamily="2" charset="0"/>
              </a:rPr>
              <a:t>└── README.md                                   # Project overview and instructions</a:t>
            </a:r>
          </a:p>
        </p:txBody>
      </p:sp>
    </p:spTree>
    <p:extLst>
      <p:ext uri="{BB962C8B-B14F-4D97-AF65-F5344CB8AC3E}">
        <p14:creationId xmlns:p14="http://schemas.microsoft.com/office/powerpoint/2010/main" val="4143665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1751A-1DF8-395C-D2CB-9C86BA9817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30EDE7-E4B2-7363-4F4D-61CDCBEC23F7}"/>
              </a:ext>
            </a:extLst>
          </p:cNvPr>
          <p:cNvSpPr>
            <a:spLocks noGrp="1"/>
          </p:cNvSpPr>
          <p:nvPr>
            <p:ph type="title"/>
          </p:nvPr>
        </p:nvSpPr>
        <p:spPr>
          <a:xfrm>
            <a:off x="321765" y="226804"/>
            <a:ext cx="7696500" cy="572700"/>
          </a:xfrm>
        </p:spPr>
        <p:txBody>
          <a:bodyPr/>
          <a:lstStyle/>
          <a:p>
            <a:r>
              <a:rPr lang="en-GB"/>
              <a:t>Kedro Pipeline Flow (JunMing)</a:t>
            </a:r>
          </a:p>
        </p:txBody>
      </p:sp>
      <p:grpSp>
        <p:nvGrpSpPr>
          <p:cNvPr id="9" name="Google Shape;2678;p66">
            <a:extLst>
              <a:ext uri="{FF2B5EF4-FFF2-40B4-BE49-F238E27FC236}">
                <a16:creationId xmlns:a16="http://schemas.microsoft.com/office/drawing/2014/main" id="{933C073C-0B98-0D8B-D264-0183B95783D7}"/>
              </a:ext>
            </a:extLst>
          </p:cNvPr>
          <p:cNvGrpSpPr/>
          <p:nvPr/>
        </p:nvGrpSpPr>
        <p:grpSpPr>
          <a:xfrm>
            <a:off x="190717" y="255105"/>
            <a:ext cx="533033" cy="533033"/>
            <a:chOff x="4049800" y="640400"/>
            <a:chExt cx="858900" cy="858900"/>
          </a:xfrm>
        </p:grpSpPr>
        <p:sp>
          <p:nvSpPr>
            <p:cNvPr id="10" name="Google Shape;2679;p66">
              <a:extLst>
                <a:ext uri="{FF2B5EF4-FFF2-40B4-BE49-F238E27FC236}">
                  <a16:creationId xmlns:a16="http://schemas.microsoft.com/office/drawing/2014/main" id="{E0AB146D-072F-7764-7DE8-7A20117F1EBC}"/>
                </a:ext>
              </a:extLst>
            </p:cNvPr>
            <p:cNvSpPr/>
            <p:nvPr/>
          </p:nvSpPr>
          <p:spPr>
            <a:xfrm>
              <a:off x="4049800" y="640400"/>
              <a:ext cx="858900" cy="858900"/>
            </a:xfrm>
            <a:prstGeom prst="donut">
              <a:avLst>
                <a:gd name="adj" fmla="val 25000"/>
              </a:avLst>
            </a:prstGeom>
            <a:solidFill>
              <a:schemeClr val="accent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 name="Google Shape;2680;p66">
              <a:extLst>
                <a:ext uri="{FF2B5EF4-FFF2-40B4-BE49-F238E27FC236}">
                  <a16:creationId xmlns:a16="http://schemas.microsoft.com/office/drawing/2014/main" id="{83C3C079-773E-1590-F85E-1868FCEE5D64}"/>
                </a:ext>
              </a:extLst>
            </p:cNvPr>
            <p:cNvSpPr/>
            <p:nvPr/>
          </p:nvSpPr>
          <p:spPr>
            <a:xfrm>
              <a:off x="4049800" y="640400"/>
              <a:ext cx="858900" cy="858900"/>
            </a:xfrm>
            <a:prstGeom prst="blockArc">
              <a:avLst>
                <a:gd name="adj1" fmla="val 7914150"/>
                <a:gd name="adj2" fmla="val 0"/>
                <a:gd name="adj3" fmla="val 25000"/>
              </a:avLst>
            </a:prstGeom>
            <a:solidFill>
              <a:srgbClr val="002060"/>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4" name="TextBox 3">
            <a:extLst>
              <a:ext uri="{FF2B5EF4-FFF2-40B4-BE49-F238E27FC236}">
                <a16:creationId xmlns:a16="http://schemas.microsoft.com/office/drawing/2014/main" id="{D652FC7F-B01C-37AE-FCB9-6560F79FA14B}"/>
              </a:ext>
            </a:extLst>
          </p:cNvPr>
          <p:cNvSpPr txBox="1"/>
          <p:nvPr/>
        </p:nvSpPr>
        <p:spPr>
          <a:xfrm>
            <a:off x="457232" y="827805"/>
            <a:ext cx="7264367" cy="2462213"/>
          </a:xfrm>
          <a:prstGeom prst="rect">
            <a:avLst/>
          </a:prstGeom>
          <a:noFill/>
        </p:spPr>
        <p:txBody>
          <a:bodyPr wrap="square">
            <a:spAutoFit/>
          </a:bodyPr>
          <a:lstStyle/>
          <a:p>
            <a:pPr>
              <a:buNone/>
            </a:pPr>
            <a:r>
              <a:rPr lang="en-US" b="0">
                <a:solidFill>
                  <a:schemeClr val="tx1"/>
                </a:solidFill>
                <a:effectLst/>
                <a:latin typeface="Karla" pitchFamily="2" charset="0"/>
              </a:rPr>
              <a:t>## Pipeline Flow</a:t>
            </a:r>
          </a:p>
          <a:p>
            <a:pPr marL="342900" indent="-342900">
              <a:buFont typeface="+mj-lt"/>
              <a:buAutoNum type="arabicParenR"/>
            </a:pPr>
            <a:endParaRPr lang="en-US" b="0">
              <a:solidFill>
                <a:schemeClr val="tx1"/>
              </a:solidFill>
              <a:effectLst/>
              <a:latin typeface="Karla" pitchFamily="2" charset="0"/>
            </a:endParaRPr>
          </a:p>
          <a:p>
            <a:pPr marL="342900" indent="-342900">
              <a:buFont typeface="+mj-lt"/>
              <a:buAutoNum type="arabicParenR"/>
            </a:pPr>
            <a:r>
              <a:rPr lang="en-US" b="0">
                <a:solidFill>
                  <a:schemeClr val="tx1"/>
                </a:solidFill>
                <a:effectLst/>
                <a:latin typeface="Karla" pitchFamily="2" charset="0"/>
              </a:rPr>
              <a:t>Data Cleaning: Raw datasets</a:t>
            </a:r>
          </a:p>
          <a:p>
            <a:pPr marL="342900" indent="-342900">
              <a:buFont typeface="+mj-lt"/>
              <a:buAutoNum type="arabicParenR"/>
            </a:pPr>
            <a:r>
              <a:rPr lang="en-US" b="0">
                <a:solidFill>
                  <a:schemeClr val="tx1"/>
                </a:solidFill>
                <a:effectLst/>
                <a:latin typeface="Karla" pitchFamily="2" charset="0"/>
              </a:rPr>
              <a:t>Merge: Master dataset</a:t>
            </a:r>
          </a:p>
          <a:p>
            <a:pPr marL="342900" indent="-342900">
              <a:buFont typeface="+mj-lt"/>
              <a:buAutoNum type="arabicParenR"/>
            </a:pPr>
            <a:r>
              <a:rPr lang="en-US" b="0">
                <a:solidFill>
                  <a:schemeClr val="tx1"/>
                </a:solidFill>
                <a:effectLst/>
                <a:latin typeface="Karla" pitchFamily="2" charset="0"/>
              </a:rPr>
              <a:t>Feature Engineering: Add target &amp; features</a:t>
            </a:r>
          </a:p>
          <a:p>
            <a:pPr marL="342900" indent="-342900">
              <a:buFont typeface="+mj-lt"/>
              <a:buAutoNum type="arabicParenR"/>
            </a:pPr>
            <a:r>
              <a:rPr lang="en-US" b="0">
                <a:solidFill>
                  <a:schemeClr val="tx1"/>
                </a:solidFill>
                <a:effectLst/>
                <a:latin typeface="Karla" pitchFamily="2" charset="0"/>
              </a:rPr>
              <a:t>Split Data: Stratified train, val, test</a:t>
            </a:r>
          </a:p>
          <a:p>
            <a:pPr marL="342900" indent="-342900">
              <a:buFont typeface="+mj-lt"/>
              <a:buAutoNum type="arabicParenR"/>
            </a:pPr>
            <a:r>
              <a:rPr lang="en-US" b="0">
                <a:solidFill>
                  <a:schemeClr val="tx1"/>
                </a:solidFill>
                <a:effectLst/>
                <a:latin typeface="Karla" pitchFamily="2" charset="0"/>
              </a:rPr>
              <a:t>Balance Train Set: Apply partial SMOTE</a:t>
            </a:r>
          </a:p>
          <a:p>
            <a:pPr marL="342900" indent="-342900">
              <a:buFont typeface="+mj-lt"/>
              <a:buAutoNum type="arabicParenR"/>
            </a:pPr>
            <a:r>
              <a:rPr lang="en-US" b="0">
                <a:solidFill>
                  <a:schemeClr val="tx1"/>
                </a:solidFill>
                <a:effectLst/>
                <a:latin typeface="Karla" pitchFamily="2" charset="0"/>
              </a:rPr>
              <a:t>Train Base Models (5-fold CV): XGBoost, CatBoost, LightGBM, RF, BalancedBagging</a:t>
            </a:r>
          </a:p>
          <a:p>
            <a:pPr marL="342900" indent="-342900">
              <a:buFont typeface="+mj-lt"/>
              <a:buAutoNum type="arabicParenR"/>
            </a:pPr>
            <a:r>
              <a:rPr lang="en-US" b="0">
                <a:solidFill>
                  <a:schemeClr val="tx1"/>
                </a:solidFill>
                <a:effectLst/>
                <a:latin typeface="Karla" pitchFamily="2" charset="0"/>
              </a:rPr>
              <a:t>Meta-Learner: XGBoost on out-of-fold preds</a:t>
            </a:r>
          </a:p>
          <a:p>
            <a:pPr marL="342900" indent="-342900">
              <a:buFont typeface="+mj-lt"/>
              <a:buAutoNum type="arabicParenR"/>
            </a:pPr>
            <a:r>
              <a:rPr lang="en-US" b="0">
                <a:solidFill>
                  <a:schemeClr val="tx1"/>
                </a:solidFill>
                <a:effectLst/>
                <a:latin typeface="Karla" pitchFamily="2" charset="0"/>
              </a:rPr>
              <a:t>Evaluate Ensemble: Predict val/test, compute metrics</a:t>
            </a:r>
          </a:p>
          <a:p>
            <a:pPr marL="342900" indent="-342900">
              <a:buFont typeface="+mj-lt"/>
              <a:buAutoNum type="arabicParenR"/>
            </a:pPr>
            <a:r>
              <a:rPr lang="en-US" b="0">
                <a:solidFill>
                  <a:schemeClr val="tx1"/>
                </a:solidFill>
                <a:effectLst/>
                <a:latin typeface="Karla" pitchFamily="2" charset="0"/>
              </a:rPr>
              <a:t>Save Model: `saved_model/`</a:t>
            </a:r>
          </a:p>
        </p:txBody>
      </p:sp>
    </p:spTree>
    <p:extLst>
      <p:ext uri="{BB962C8B-B14F-4D97-AF65-F5344CB8AC3E}">
        <p14:creationId xmlns:p14="http://schemas.microsoft.com/office/powerpoint/2010/main" val="1016857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6A909-D70C-068F-DEA6-175C4C91E8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ED32A-5B53-25D6-0259-9C7B6DFB06B5}"/>
              </a:ext>
            </a:extLst>
          </p:cNvPr>
          <p:cNvSpPr>
            <a:spLocks noGrp="1"/>
          </p:cNvSpPr>
          <p:nvPr>
            <p:ph type="title"/>
          </p:nvPr>
        </p:nvSpPr>
        <p:spPr>
          <a:xfrm>
            <a:off x="758597" y="183000"/>
            <a:ext cx="8214860" cy="672435"/>
          </a:xfrm>
        </p:spPr>
        <p:txBody>
          <a:bodyPr/>
          <a:lstStyle/>
          <a:p>
            <a:pPr algn="l"/>
            <a:r>
              <a:rPr lang="en-GB"/>
              <a:t>catalog.yml (JunMing)</a:t>
            </a:r>
          </a:p>
        </p:txBody>
      </p:sp>
      <p:grpSp>
        <p:nvGrpSpPr>
          <p:cNvPr id="27" name="Google Shape;2678;p66">
            <a:extLst>
              <a:ext uri="{FF2B5EF4-FFF2-40B4-BE49-F238E27FC236}">
                <a16:creationId xmlns:a16="http://schemas.microsoft.com/office/drawing/2014/main" id="{6F6FE4F1-6217-0C2A-9A11-20E5FEB8C7B0}"/>
              </a:ext>
            </a:extLst>
          </p:cNvPr>
          <p:cNvGrpSpPr/>
          <p:nvPr/>
        </p:nvGrpSpPr>
        <p:grpSpPr>
          <a:xfrm>
            <a:off x="203199" y="218531"/>
            <a:ext cx="533033" cy="533033"/>
            <a:chOff x="4049800" y="640400"/>
            <a:chExt cx="858900" cy="858900"/>
          </a:xfrm>
        </p:grpSpPr>
        <p:sp>
          <p:nvSpPr>
            <p:cNvPr id="28" name="Google Shape;2679;p66">
              <a:extLst>
                <a:ext uri="{FF2B5EF4-FFF2-40B4-BE49-F238E27FC236}">
                  <a16:creationId xmlns:a16="http://schemas.microsoft.com/office/drawing/2014/main" id="{4F8F6C76-AE09-CD57-A39C-F56B7AC969E1}"/>
                </a:ext>
              </a:extLst>
            </p:cNvPr>
            <p:cNvSpPr/>
            <p:nvPr/>
          </p:nvSpPr>
          <p:spPr>
            <a:xfrm>
              <a:off x="4049800" y="640400"/>
              <a:ext cx="858900" cy="858900"/>
            </a:xfrm>
            <a:prstGeom prst="donut">
              <a:avLst>
                <a:gd name="adj" fmla="val 25000"/>
              </a:avLst>
            </a:prstGeom>
            <a:solidFill>
              <a:schemeClr val="accent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9" name="Google Shape;2680;p66">
              <a:extLst>
                <a:ext uri="{FF2B5EF4-FFF2-40B4-BE49-F238E27FC236}">
                  <a16:creationId xmlns:a16="http://schemas.microsoft.com/office/drawing/2014/main" id="{7846B566-09E2-53F0-B95A-6E0876B7B277}"/>
                </a:ext>
              </a:extLst>
            </p:cNvPr>
            <p:cNvSpPr/>
            <p:nvPr/>
          </p:nvSpPr>
          <p:spPr>
            <a:xfrm>
              <a:off x="4049800" y="640400"/>
              <a:ext cx="858900" cy="858900"/>
            </a:xfrm>
            <a:prstGeom prst="blockArc">
              <a:avLst>
                <a:gd name="adj1" fmla="val 7914150"/>
                <a:gd name="adj2" fmla="val 0"/>
                <a:gd name="adj3" fmla="val 25000"/>
              </a:avLst>
            </a:prstGeom>
            <a:solidFill>
              <a:srgbClr val="002060"/>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31" name="TextBox 30">
            <a:extLst>
              <a:ext uri="{FF2B5EF4-FFF2-40B4-BE49-F238E27FC236}">
                <a16:creationId xmlns:a16="http://schemas.microsoft.com/office/drawing/2014/main" id="{BDABA8A8-9BAA-5B95-577F-DE53B95303AF}"/>
              </a:ext>
            </a:extLst>
          </p:cNvPr>
          <p:cNvSpPr txBox="1"/>
          <p:nvPr/>
        </p:nvSpPr>
        <p:spPr>
          <a:xfrm>
            <a:off x="342446" y="2746476"/>
            <a:ext cx="7724322" cy="1384995"/>
          </a:xfrm>
          <a:prstGeom prst="rect">
            <a:avLst/>
          </a:prstGeom>
          <a:noFill/>
        </p:spPr>
        <p:txBody>
          <a:bodyPr wrap="square">
            <a:spAutoFit/>
          </a:bodyPr>
          <a:lstStyle/>
          <a:p>
            <a:pPr marL="342900" indent="-342900">
              <a:buFont typeface="+mj-lt"/>
              <a:buAutoNum type="arabicParenR"/>
            </a:pPr>
            <a:r>
              <a:rPr lang="en-US">
                <a:latin typeface="Karla" pitchFamily="2" charset="0"/>
              </a:rPr>
              <a:t>Purpose: Tells Kedro where to save or load datasets.</a:t>
            </a:r>
          </a:p>
          <a:p>
            <a:pPr marL="342900" indent="-342900">
              <a:buFont typeface="+mj-lt"/>
              <a:buAutoNum type="arabicParenR"/>
            </a:pPr>
            <a:r>
              <a:rPr lang="en-US">
                <a:latin typeface="Karla" pitchFamily="2" charset="0"/>
              </a:rPr>
              <a:t>Data is loaded from .csv files using Pandas for cleaning.</a:t>
            </a:r>
          </a:p>
          <a:p>
            <a:pPr marL="342900" indent="-342900">
              <a:buFont typeface="+mj-lt"/>
              <a:buAutoNum type="arabicParenR"/>
            </a:pPr>
            <a:r>
              <a:rPr lang="en-US">
                <a:latin typeface="Karla" pitchFamily="2" charset="0"/>
              </a:rPr>
              <a:t>Cleaned datasets are saved as .parquet files, providing faster read/write speeds, smaller file sizes, and preserving data types for smooth processing.</a:t>
            </a:r>
          </a:p>
          <a:p>
            <a:pPr marL="342900" indent="-342900">
              <a:buFont typeface="+mj-lt"/>
              <a:buAutoNum type="arabicParenR"/>
            </a:pPr>
            <a:r>
              <a:rPr lang="en-US">
                <a:latin typeface="Karla" pitchFamily="2" charset="0"/>
              </a:rPr>
              <a:t>Dataset are merged and feature engineering is applied to get final dataset.</a:t>
            </a:r>
          </a:p>
          <a:p>
            <a:pPr marL="342900" indent="-342900">
              <a:buFont typeface="+mj-lt"/>
              <a:buAutoNum type="arabicParenR"/>
            </a:pPr>
            <a:r>
              <a:rPr lang="en-US">
                <a:latin typeface="Karla" pitchFamily="2" charset="0"/>
              </a:rPr>
              <a:t>The trained stacked ensemble model is stored as a .pkl file in the saved_model/ folder.</a:t>
            </a:r>
            <a:endParaRPr lang="en-SG">
              <a:latin typeface="Karla" pitchFamily="2" charset="0"/>
            </a:endParaRPr>
          </a:p>
        </p:txBody>
      </p:sp>
      <p:pic>
        <p:nvPicPr>
          <p:cNvPr id="12" name="Picture 11">
            <a:extLst>
              <a:ext uri="{FF2B5EF4-FFF2-40B4-BE49-F238E27FC236}">
                <a16:creationId xmlns:a16="http://schemas.microsoft.com/office/drawing/2014/main" id="{947FC208-D872-2942-2ABA-C6BC81B08597}"/>
              </a:ext>
            </a:extLst>
          </p:cNvPr>
          <p:cNvPicPr>
            <a:picLocks noChangeAspect="1"/>
          </p:cNvPicPr>
          <p:nvPr/>
        </p:nvPicPr>
        <p:blipFill>
          <a:blip r:embed="rId2"/>
          <a:stretch>
            <a:fillRect/>
          </a:stretch>
        </p:blipFill>
        <p:spPr>
          <a:xfrm>
            <a:off x="463449" y="946714"/>
            <a:ext cx="3873699" cy="558829"/>
          </a:xfrm>
          <a:prstGeom prst="rect">
            <a:avLst/>
          </a:prstGeom>
        </p:spPr>
      </p:pic>
      <p:pic>
        <p:nvPicPr>
          <p:cNvPr id="14" name="Picture 13">
            <a:extLst>
              <a:ext uri="{FF2B5EF4-FFF2-40B4-BE49-F238E27FC236}">
                <a16:creationId xmlns:a16="http://schemas.microsoft.com/office/drawing/2014/main" id="{D803F97B-817A-FC7E-C381-6164671711E8}"/>
              </a:ext>
            </a:extLst>
          </p:cNvPr>
          <p:cNvPicPr>
            <a:picLocks noChangeAspect="1"/>
          </p:cNvPicPr>
          <p:nvPr/>
        </p:nvPicPr>
        <p:blipFill>
          <a:blip r:embed="rId3"/>
          <a:stretch>
            <a:fillRect/>
          </a:stretch>
        </p:blipFill>
        <p:spPr>
          <a:xfrm>
            <a:off x="463449" y="1505543"/>
            <a:ext cx="3873698" cy="558829"/>
          </a:xfrm>
          <a:prstGeom prst="rect">
            <a:avLst/>
          </a:prstGeom>
        </p:spPr>
      </p:pic>
      <p:pic>
        <p:nvPicPr>
          <p:cNvPr id="16" name="Picture 15">
            <a:extLst>
              <a:ext uri="{FF2B5EF4-FFF2-40B4-BE49-F238E27FC236}">
                <a16:creationId xmlns:a16="http://schemas.microsoft.com/office/drawing/2014/main" id="{5FBF0860-C3FB-E4AC-90A8-7B307BCD2432}"/>
              </a:ext>
            </a:extLst>
          </p:cNvPr>
          <p:cNvPicPr>
            <a:picLocks noChangeAspect="1"/>
          </p:cNvPicPr>
          <p:nvPr/>
        </p:nvPicPr>
        <p:blipFill>
          <a:blip r:embed="rId4"/>
          <a:stretch>
            <a:fillRect/>
          </a:stretch>
        </p:blipFill>
        <p:spPr>
          <a:xfrm>
            <a:off x="463450" y="2064373"/>
            <a:ext cx="3873698" cy="524698"/>
          </a:xfrm>
          <a:prstGeom prst="rect">
            <a:avLst/>
          </a:prstGeom>
        </p:spPr>
      </p:pic>
    </p:spTree>
    <p:extLst>
      <p:ext uri="{BB962C8B-B14F-4D97-AF65-F5344CB8AC3E}">
        <p14:creationId xmlns:p14="http://schemas.microsoft.com/office/powerpoint/2010/main" val="1509653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37"/>
          <p:cNvSpPr txBox="1">
            <a:spLocks noGrp="1"/>
          </p:cNvSpPr>
          <p:nvPr>
            <p:ph type="title"/>
          </p:nvPr>
        </p:nvSpPr>
        <p:spPr>
          <a:xfrm>
            <a:off x="2124450" y="1089825"/>
            <a:ext cx="4895100" cy="14819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noProof="0"/>
              <a:t>About </a:t>
            </a:r>
            <a:r>
              <a:rPr lang="en-GB"/>
              <a:t>T</a:t>
            </a:r>
            <a:r>
              <a:rPr lang="en-GB" noProof="0"/>
              <a:t>h</a:t>
            </a:r>
            <a:r>
              <a:rPr lang="en-GB"/>
              <a:t>e </a:t>
            </a:r>
            <a:br>
              <a:rPr lang="en-GB"/>
            </a:br>
            <a:r>
              <a:rPr lang="en-GB"/>
              <a:t>Project</a:t>
            </a:r>
            <a:endParaRPr lang="en-GB" noProof="0"/>
          </a:p>
        </p:txBody>
      </p:sp>
      <p:sp>
        <p:nvSpPr>
          <p:cNvPr id="777" name="Google Shape;777;p37"/>
          <p:cNvSpPr txBox="1">
            <a:spLocks noGrp="1"/>
          </p:cNvSpPr>
          <p:nvPr>
            <p:ph type="subTitle" idx="1"/>
          </p:nvPr>
        </p:nvSpPr>
        <p:spPr>
          <a:xfrm>
            <a:off x="2124450" y="2771088"/>
            <a:ext cx="4895100" cy="1428300"/>
          </a:xfrm>
          <a:prstGeom prst="rect">
            <a:avLst/>
          </a:prstGeom>
        </p:spPr>
        <p:txBody>
          <a:bodyPr spcFirstLastPara="1" wrap="square" lIns="91425" tIns="91425" rIns="91425" bIns="91425" anchor="t" anchorCtr="0">
            <a:noAutofit/>
          </a:bodyPr>
          <a:lstStyle/>
          <a:p>
            <a:pPr marL="0" lvl="0" indent="0"/>
            <a:r>
              <a:rPr lang="en-US"/>
              <a:t>Our project objective is to help </a:t>
            </a:r>
            <a:r>
              <a:rPr lang="en-US" err="1"/>
              <a:t>Olist</a:t>
            </a:r>
            <a:r>
              <a:rPr lang="en-US"/>
              <a:t> identify potential repeat buyers, enabling </a:t>
            </a:r>
            <a:r>
              <a:rPr lang="en-US" err="1"/>
              <a:t>Olist</a:t>
            </a:r>
            <a:r>
              <a:rPr lang="en-US"/>
              <a:t> to build their customer base and increase future sales revenue.</a:t>
            </a:r>
          </a:p>
        </p:txBody>
      </p:sp>
      <p:grpSp>
        <p:nvGrpSpPr>
          <p:cNvPr id="778" name="Google Shape;778;p37"/>
          <p:cNvGrpSpPr/>
          <p:nvPr/>
        </p:nvGrpSpPr>
        <p:grpSpPr>
          <a:xfrm>
            <a:off x="8175050" y="2835685"/>
            <a:ext cx="785377" cy="2421157"/>
            <a:chOff x="8175050" y="2835685"/>
            <a:chExt cx="785377" cy="2421157"/>
          </a:xfrm>
        </p:grpSpPr>
        <p:sp>
          <p:nvSpPr>
            <p:cNvPr id="779" name="Google Shape;779;p37"/>
            <p:cNvSpPr/>
            <p:nvPr/>
          </p:nvSpPr>
          <p:spPr>
            <a:xfrm>
              <a:off x="8175050" y="2835685"/>
              <a:ext cx="785377" cy="1597032"/>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780" name="Google Shape;780;p37"/>
            <p:cNvSpPr/>
            <p:nvPr/>
          </p:nvSpPr>
          <p:spPr>
            <a:xfrm>
              <a:off x="8549759" y="3427675"/>
              <a:ext cx="7052" cy="1260986"/>
            </a:xfrm>
            <a:custGeom>
              <a:avLst/>
              <a:gdLst/>
              <a:ahLst/>
              <a:cxnLst/>
              <a:rect l="l" t="t" r="r" b="b"/>
              <a:pathLst>
                <a:path w="89" h="15914" extrusionOk="0">
                  <a:moveTo>
                    <a:pt x="30" y="0"/>
                  </a:moveTo>
                  <a:cubicBezTo>
                    <a:pt x="15" y="0"/>
                    <a:pt x="0" y="3543"/>
                    <a:pt x="0" y="7950"/>
                  </a:cubicBezTo>
                  <a:cubicBezTo>
                    <a:pt x="0" y="12342"/>
                    <a:pt x="15" y="15914"/>
                    <a:pt x="30" y="15914"/>
                  </a:cubicBezTo>
                  <a:cubicBezTo>
                    <a:pt x="74" y="15914"/>
                    <a:pt x="88" y="12342"/>
                    <a:pt x="74" y="7950"/>
                  </a:cubicBezTo>
                  <a:cubicBezTo>
                    <a:pt x="74" y="3558"/>
                    <a:pt x="59" y="0"/>
                    <a:pt x="3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781" name="Google Shape;781;p37"/>
            <p:cNvSpPr/>
            <p:nvPr/>
          </p:nvSpPr>
          <p:spPr>
            <a:xfrm>
              <a:off x="8546273" y="3587737"/>
              <a:ext cx="213538" cy="270358"/>
            </a:xfrm>
            <a:custGeom>
              <a:avLst/>
              <a:gdLst/>
              <a:ahLst/>
              <a:cxnLst/>
              <a:rect l="l" t="t" r="r" b="b"/>
              <a:pathLst>
                <a:path w="2695" h="3412" extrusionOk="0">
                  <a:moveTo>
                    <a:pt x="2694" y="1"/>
                  </a:moveTo>
                  <a:cubicBezTo>
                    <a:pt x="2694" y="1"/>
                    <a:pt x="2636" y="45"/>
                    <a:pt x="2548" y="103"/>
                  </a:cubicBezTo>
                  <a:cubicBezTo>
                    <a:pt x="2475" y="176"/>
                    <a:pt x="2372" y="293"/>
                    <a:pt x="2240" y="440"/>
                  </a:cubicBezTo>
                  <a:cubicBezTo>
                    <a:pt x="1977" y="733"/>
                    <a:pt x="1655" y="1172"/>
                    <a:pt x="1289" y="1655"/>
                  </a:cubicBezTo>
                  <a:cubicBezTo>
                    <a:pt x="981" y="2094"/>
                    <a:pt x="659" y="2475"/>
                    <a:pt x="366" y="2885"/>
                  </a:cubicBezTo>
                  <a:lnTo>
                    <a:pt x="103" y="3265"/>
                  </a:lnTo>
                  <a:cubicBezTo>
                    <a:pt x="44" y="3353"/>
                    <a:pt x="0" y="3412"/>
                    <a:pt x="0" y="3412"/>
                  </a:cubicBezTo>
                  <a:cubicBezTo>
                    <a:pt x="0" y="3412"/>
                    <a:pt x="44" y="3368"/>
                    <a:pt x="118" y="3280"/>
                  </a:cubicBezTo>
                  <a:cubicBezTo>
                    <a:pt x="205" y="3148"/>
                    <a:pt x="323" y="3046"/>
                    <a:pt x="410" y="2914"/>
                  </a:cubicBezTo>
                  <a:cubicBezTo>
                    <a:pt x="718" y="2533"/>
                    <a:pt x="1025" y="2123"/>
                    <a:pt x="1362" y="1714"/>
                  </a:cubicBezTo>
                  <a:cubicBezTo>
                    <a:pt x="1684" y="1274"/>
                    <a:pt x="2006" y="879"/>
                    <a:pt x="2299" y="484"/>
                  </a:cubicBezTo>
                  <a:cubicBezTo>
                    <a:pt x="2401" y="337"/>
                    <a:pt x="2518" y="206"/>
                    <a:pt x="2592" y="132"/>
                  </a:cubicBezTo>
                  <a:cubicBezTo>
                    <a:pt x="2665" y="59"/>
                    <a:pt x="2694" y="1"/>
                    <a:pt x="2694"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782" name="Google Shape;782;p37"/>
            <p:cNvSpPr/>
            <p:nvPr/>
          </p:nvSpPr>
          <p:spPr>
            <a:xfrm>
              <a:off x="8391999" y="4094704"/>
              <a:ext cx="160134" cy="187951"/>
            </a:xfrm>
            <a:custGeom>
              <a:avLst/>
              <a:gdLst/>
              <a:ahLst/>
              <a:cxnLst/>
              <a:rect l="l" t="t" r="r" b="b"/>
              <a:pathLst>
                <a:path w="2021" h="2372" extrusionOk="0">
                  <a:moveTo>
                    <a:pt x="0" y="0"/>
                  </a:moveTo>
                  <a:cubicBezTo>
                    <a:pt x="0" y="15"/>
                    <a:pt x="103" y="132"/>
                    <a:pt x="308" y="337"/>
                  </a:cubicBezTo>
                  <a:cubicBezTo>
                    <a:pt x="498" y="542"/>
                    <a:pt x="762" y="820"/>
                    <a:pt x="1054" y="1142"/>
                  </a:cubicBezTo>
                  <a:cubicBezTo>
                    <a:pt x="1347" y="1479"/>
                    <a:pt x="1596" y="1772"/>
                    <a:pt x="1786" y="1991"/>
                  </a:cubicBezTo>
                  <a:cubicBezTo>
                    <a:pt x="1874" y="2094"/>
                    <a:pt x="1933" y="2196"/>
                    <a:pt x="1962" y="2269"/>
                  </a:cubicBezTo>
                  <a:cubicBezTo>
                    <a:pt x="1991" y="2328"/>
                    <a:pt x="2006" y="2372"/>
                    <a:pt x="2006" y="2372"/>
                  </a:cubicBezTo>
                  <a:cubicBezTo>
                    <a:pt x="2021" y="2372"/>
                    <a:pt x="2021" y="2167"/>
                    <a:pt x="1830" y="1933"/>
                  </a:cubicBezTo>
                  <a:cubicBezTo>
                    <a:pt x="1640" y="1698"/>
                    <a:pt x="1406" y="1406"/>
                    <a:pt x="1113" y="1069"/>
                  </a:cubicBezTo>
                  <a:cubicBezTo>
                    <a:pt x="820" y="761"/>
                    <a:pt x="542" y="483"/>
                    <a:pt x="337" y="293"/>
                  </a:cubicBezTo>
                  <a:cubicBezTo>
                    <a:pt x="132" y="103"/>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783" name="Google Shape;783;p37"/>
            <p:cNvSpPr/>
            <p:nvPr/>
          </p:nvSpPr>
          <p:spPr>
            <a:xfrm>
              <a:off x="8342683" y="4769611"/>
              <a:ext cx="464000" cy="487231"/>
            </a:xfrm>
            <a:custGeom>
              <a:avLst/>
              <a:gdLst/>
              <a:ahLst/>
              <a:cxnLst/>
              <a:rect l="l" t="t" r="r" b="b"/>
              <a:pathLst>
                <a:path w="5856" h="6149" extrusionOk="0">
                  <a:moveTo>
                    <a:pt x="5856" y="0"/>
                  </a:moveTo>
                  <a:lnTo>
                    <a:pt x="0" y="908"/>
                  </a:lnTo>
                  <a:cubicBezTo>
                    <a:pt x="44" y="908"/>
                    <a:pt x="732" y="6149"/>
                    <a:pt x="732" y="6149"/>
                  </a:cubicBezTo>
                  <a:lnTo>
                    <a:pt x="4670" y="6149"/>
                  </a:lnTo>
                  <a:lnTo>
                    <a:pt x="5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784" name="Google Shape;784;p37"/>
            <p:cNvSpPr/>
            <p:nvPr/>
          </p:nvSpPr>
          <p:spPr>
            <a:xfrm>
              <a:off x="8288168" y="4698851"/>
              <a:ext cx="581189" cy="142707"/>
            </a:xfrm>
            <a:custGeom>
              <a:avLst/>
              <a:gdLst/>
              <a:ahLst/>
              <a:cxnLst/>
              <a:rect l="l" t="t" r="r" b="b"/>
              <a:pathLst>
                <a:path w="7335" h="1801" extrusionOk="0">
                  <a:moveTo>
                    <a:pt x="7334" y="0"/>
                  </a:moveTo>
                  <a:lnTo>
                    <a:pt x="0" y="600"/>
                  </a:lnTo>
                  <a:lnTo>
                    <a:pt x="0" y="1801"/>
                  </a:lnTo>
                  <a:lnTo>
                    <a:pt x="7334" y="1801"/>
                  </a:lnTo>
                  <a:lnTo>
                    <a:pt x="7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785" name="Google Shape;785;p37"/>
            <p:cNvSpPr/>
            <p:nvPr/>
          </p:nvSpPr>
          <p:spPr>
            <a:xfrm>
              <a:off x="8342683" y="4841480"/>
              <a:ext cx="450134" cy="72027"/>
            </a:xfrm>
            <a:custGeom>
              <a:avLst/>
              <a:gdLst/>
              <a:ahLst/>
              <a:cxnLst/>
              <a:rect l="l" t="t" r="r" b="b"/>
              <a:pathLst>
                <a:path w="5681" h="909" extrusionOk="0">
                  <a:moveTo>
                    <a:pt x="0" y="1"/>
                  </a:moveTo>
                  <a:lnTo>
                    <a:pt x="88" y="543"/>
                  </a:lnTo>
                  <a:lnTo>
                    <a:pt x="5490" y="909"/>
                  </a:lnTo>
                  <a:lnTo>
                    <a:pt x="56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786" name="Google Shape;786;p37"/>
          <p:cNvGrpSpPr/>
          <p:nvPr/>
        </p:nvGrpSpPr>
        <p:grpSpPr>
          <a:xfrm>
            <a:off x="414501" y="171665"/>
            <a:ext cx="502638" cy="450370"/>
            <a:chOff x="414501" y="171665"/>
            <a:chExt cx="502638" cy="450370"/>
          </a:xfrm>
        </p:grpSpPr>
        <p:sp>
          <p:nvSpPr>
            <p:cNvPr id="787" name="Google Shape;787;p37"/>
            <p:cNvSpPr/>
            <p:nvPr/>
          </p:nvSpPr>
          <p:spPr>
            <a:xfrm rot="2514200">
              <a:off x="414501" y="171665"/>
              <a:ext cx="502638" cy="450370"/>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788" name="Google Shape;788;p37"/>
            <p:cNvSpPr/>
            <p:nvPr/>
          </p:nvSpPr>
          <p:spPr>
            <a:xfrm rot="1762018">
              <a:off x="571195" y="242741"/>
              <a:ext cx="189264" cy="308221"/>
            </a:xfrm>
            <a:custGeom>
              <a:avLst/>
              <a:gdLst/>
              <a:ahLst/>
              <a:cxnLst/>
              <a:rect l="l" t="t" r="r" b="b"/>
              <a:pathLst>
                <a:path w="1012" h="1648" extrusionOk="0">
                  <a:moveTo>
                    <a:pt x="520" y="0"/>
                  </a:moveTo>
                  <a:cubicBezTo>
                    <a:pt x="159" y="0"/>
                    <a:pt x="15" y="217"/>
                    <a:pt x="0" y="506"/>
                  </a:cubicBezTo>
                  <a:cubicBezTo>
                    <a:pt x="0" y="521"/>
                    <a:pt x="15" y="535"/>
                    <a:pt x="29" y="535"/>
                  </a:cubicBezTo>
                  <a:lnTo>
                    <a:pt x="304" y="535"/>
                  </a:lnTo>
                  <a:cubicBezTo>
                    <a:pt x="318" y="535"/>
                    <a:pt x="333" y="535"/>
                    <a:pt x="333" y="521"/>
                  </a:cubicBezTo>
                  <a:cubicBezTo>
                    <a:pt x="333" y="405"/>
                    <a:pt x="390" y="304"/>
                    <a:pt x="520" y="304"/>
                  </a:cubicBezTo>
                  <a:cubicBezTo>
                    <a:pt x="622" y="304"/>
                    <a:pt x="679" y="362"/>
                    <a:pt x="679" y="463"/>
                  </a:cubicBezTo>
                  <a:cubicBezTo>
                    <a:pt x="679" y="564"/>
                    <a:pt x="607" y="622"/>
                    <a:pt x="448" y="766"/>
                  </a:cubicBezTo>
                  <a:cubicBezTo>
                    <a:pt x="260" y="911"/>
                    <a:pt x="246" y="1026"/>
                    <a:pt x="246" y="1200"/>
                  </a:cubicBezTo>
                  <a:cubicBezTo>
                    <a:pt x="246" y="1214"/>
                    <a:pt x="260" y="1243"/>
                    <a:pt x="289" y="1243"/>
                  </a:cubicBezTo>
                  <a:lnTo>
                    <a:pt x="535" y="1243"/>
                  </a:lnTo>
                  <a:cubicBezTo>
                    <a:pt x="549" y="1243"/>
                    <a:pt x="578" y="1229"/>
                    <a:pt x="578" y="1200"/>
                  </a:cubicBezTo>
                  <a:cubicBezTo>
                    <a:pt x="578" y="1099"/>
                    <a:pt x="622" y="1026"/>
                    <a:pt x="809" y="867"/>
                  </a:cubicBezTo>
                  <a:cubicBezTo>
                    <a:pt x="910" y="766"/>
                    <a:pt x="1012" y="665"/>
                    <a:pt x="1012" y="463"/>
                  </a:cubicBezTo>
                  <a:cubicBezTo>
                    <a:pt x="1012" y="246"/>
                    <a:pt x="896" y="0"/>
                    <a:pt x="520" y="0"/>
                  </a:cubicBezTo>
                  <a:close/>
                  <a:moveTo>
                    <a:pt x="260" y="1373"/>
                  </a:moveTo>
                  <a:cubicBezTo>
                    <a:pt x="246" y="1373"/>
                    <a:pt x="231" y="1388"/>
                    <a:pt x="231" y="1402"/>
                  </a:cubicBezTo>
                  <a:lnTo>
                    <a:pt x="231" y="1619"/>
                  </a:lnTo>
                  <a:cubicBezTo>
                    <a:pt x="231" y="1633"/>
                    <a:pt x="246" y="1648"/>
                    <a:pt x="260" y="1648"/>
                  </a:cubicBezTo>
                  <a:lnTo>
                    <a:pt x="535" y="1648"/>
                  </a:lnTo>
                  <a:cubicBezTo>
                    <a:pt x="549" y="1648"/>
                    <a:pt x="578" y="1633"/>
                    <a:pt x="578" y="1619"/>
                  </a:cubicBezTo>
                  <a:lnTo>
                    <a:pt x="578" y="1402"/>
                  </a:lnTo>
                  <a:cubicBezTo>
                    <a:pt x="578" y="1388"/>
                    <a:pt x="549" y="1373"/>
                    <a:pt x="535" y="13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789" name="Google Shape;789;p37"/>
          <p:cNvSpPr/>
          <p:nvPr/>
        </p:nvSpPr>
        <p:spPr>
          <a:xfrm rot="-1701150">
            <a:off x="8546948" y="1290987"/>
            <a:ext cx="292486" cy="261886"/>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nvGrpSpPr>
          <p:cNvPr id="790" name="Google Shape;790;p37"/>
          <p:cNvGrpSpPr/>
          <p:nvPr/>
        </p:nvGrpSpPr>
        <p:grpSpPr>
          <a:xfrm>
            <a:off x="363750" y="3432682"/>
            <a:ext cx="727535" cy="1710819"/>
            <a:chOff x="363750" y="3432682"/>
            <a:chExt cx="727535" cy="1710819"/>
          </a:xfrm>
        </p:grpSpPr>
        <p:sp>
          <p:nvSpPr>
            <p:cNvPr id="791" name="Google Shape;791;p37"/>
            <p:cNvSpPr/>
            <p:nvPr/>
          </p:nvSpPr>
          <p:spPr>
            <a:xfrm>
              <a:off x="525639" y="4794787"/>
              <a:ext cx="328014" cy="348714"/>
            </a:xfrm>
            <a:custGeom>
              <a:avLst/>
              <a:gdLst/>
              <a:ahLst/>
              <a:cxnLst/>
              <a:rect l="l" t="t" r="r" b="b"/>
              <a:pathLst>
                <a:path w="5578" h="5930" extrusionOk="0">
                  <a:moveTo>
                    <a:pt x="0" y="1"/>
                  </a:moveTo>
                  <a:lnTo>
                    <a:pt x="542" y="5930"/>
                  </a:lnTo>
                  <a:lnTo>
                    <a:pt x="4831" y="5930"/>
                  </a:lnTo>
                  <a:lnTo>
                    <a:pt x="5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792" name="Google Shape;792;p37"/>
            <p:cNvSpPr/>
            <p:nvPr/>
          </p:nvSpPr>
          <p:spPr>
            <a:xfrm>
              <a:off x="363750" y="3432682"/>
              <a:ext cx="727535" cy="1362159"/>
            </a:xfrm>
            <a:custGeom>
              <a:avLst/>
              <a:gdLst/>
              <a:ahLst/>
              <a:cxnLst/>
              <a:rect l="l" t="t" r="r" b="b"/>
              <a:pathLst>
                <a:path w="12372" h="23164" extrusionOk="0">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793" name="Google Shape;793;p37"/>
            <p:cNvSpPr/>
            <p:nvPr/>
          </p:nvSpPr>
          <p:spPr>
            <a:xfrm>
              <a:off x="525639" y="4794787"/>
              <a:ext cx="221283" cy="348714"/>
            </a:xfrm>
            <a:custGeom>
              <a:avLst/>
              <a:gdLst/>
              <a:ahLst/>
              <a:cxnLst/>
              <a:rect l="l" t="t" r="r" b="b"/>
              <a:pathLst>
                <a:path w="3763" h="5930" extrusionOk="0">
                  <a:moveTo>
                    <a:pt x="0" y="1"/>
                  </a:moveTo>
                  <a:lnTo>
                    <a:pt x="542" y="5930"/>
                  </a:lnTo>
                  <a:lnTo>
                    <a:pt x="3763" y="5930"/>
                  </a:lnTo>
                  <a:lnTo>
                    <a:pt x="513" y="1"/>
                  </a:lnTo>
                  <a:close/>
                </a:path>
              </a:pathLst>
            </a:custGeom>
            <a:solidFill>
              <a:srgbClr val="BA613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0F84D-575B-66DB-FD61-7156319F54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8EA942-B83B-CBBD-B87A-F3BAEA7BD80F}"/>
              </a:ext>
            </a:extLst>
          </p:cNvPr>
          <p:cNvSpPr>
            <a:spLocks noGrp="1"/>
          </p:cNvSpPr>
          <p:nvPr>
            <p:ph type="title"/>
          </p:nvPr>
        </p:nvSpPr>
        <p:spPr>
          <a:xfrm>
            <a:off x="736232" y="173321"/>
            <a:ext cx="9374792" cy="672435"/>
          </a:xfrm>
        </p:spPr>
        <p:txBody>
          <a:bodyPr/>
          <a:lstStyle/>
          <a:p>
            <a:pPr algn="l"/>
            <a:r>
              <a:rPr lang="en-GB"/>
              <a:t>parameters.yml (JunMing)</a:t>
            </a:r>
          </a:p>
        </p:txBody>
      </p:sp>
      <p:grpSp>
        <p:nvGrpSpPr>
          <p:cNvPr id="27" name="Google Shape;2678;p66">
            <a:extLst>
              <a:ext uri="{FF2B5EF4-FFF2-40B4-BE49-F238E27FC236}">
                <a16:creationId xmlns:a16="http://schemas.microsoft.com/office/drawing/2014/main" id="{B197DE53-A662-16A9-A3FA-E3A359787A84}"/>
              </a:ext>
            </a:extLst>
          </p:cNvPr>
          <p:cNvGrpSpPr/>
          <p:nvPr/>
        </p:nvGrpSpPr>
        <p:grpSpPr>
          <a:xfrm>
            <a:off x="203199" y="218531"/>
            <a:ext cx="533033" cy="533033"/>
            <a:chOff x="4049800" y="640400"/>
            <a:chExt cx="858900" cy="858900"/>
          </a:xfrm>
        </p:grpSpPr>
        <p:sp>
          <p:nvSpPr>
            <p:cNvPr id="28" name="Google Shape;2679;p66">
              <a:extLst>
                <a:ext uri="{FF2B5EF4-FFF2-40B4-BE49-F238E27FC236}">
                  <a16:creationId xmlns:a16="http://schemas.microsoft.com/office/drawing/2014/main" id="{0A1A6526-1E31-4EC6-089A-854A2E97F6C4}"/>
                </a:ext>
              </a:extLst>
            </p:cNvPr>
            <p:cNvSpPr/>
            <p:nvPr/>
          </p:nvSpPr>
          <p:spPr>
            <a:xfrm>
              <a:off x="4049800" y="640400"/>
              <a:ext cx="858900" cy="858900"/>
            </a:xfrm>
            <a:prstGeom prst="donut">
              <a:avLst>
                <a:gd name="adj" fmla="val 25000"/>
              </a:avLst>
            </a:prstGeom>
            <a:solidFill>
              <a:schemeClr val="accent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9" name="Google Shape;2680;p66">
              <a:extLst>
                <a:ext uri="{FF2B5EF4-FFF2-40B4-BE49-F238E27FC236}">
                  <a16:creationId xmlns:a16="http://schemas.microsoft.com/office/drawing/2014/main" id="{34CEEA12-4CA1-A803-BEBB-63518B6A3C8C}"/>
                </a:ext>
              </a:extLst>
            </p:cNvPr>
            <p:cNvSpPr/>
            <p:nvPr/>
          </p:nvSpPr>
          <p:spPr>
            <a:xfrm>
              <a:off x="4049800" y="640400"/>
              <a:ext cx="858900" cy="858900"/>
            </a:xfrm>
            <a:prstGeom prst="blockArc">
              <a:avLst>
                <a:gd name="adj1" fmla="val 7914150"/>
                <a:gd name="adj2" fmla="val 0"/>
                <a:gd name="adj3" fmla="val 25000"/>
              </a:avLst>
            </a:prstGeom>
            <a:solidFill>
              <a:srgbClr val="002060"/>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31" name="TextBox 30">
            <a:extLst>
              <a:ext uri="{FF2B5EF4-FFF2-40B4-BE49-F238E27FC236}">
                <a16:creationId xmlns:a16="http://schemas.microsoft.com/office/drawing/2014/main" id="{CD2B2F65-5F97-F9C1-03E1-43B560C14926}"/>
              </a:ext>
            </a:extLst>
          </p:cNvPr>
          <p:cNvSpPr txBox="1"/>
          <p:nvPr/>
        </p:nvSpPr>
        <p:spPr>
          <a:xfrm>
            <a:off x="469715" y="3073388"/>
            <a:ext cx="5621866" cy="1384995"/>
          </a:xfrm>
          <a:prstGeom prst="rect">
            <a:avLst/>
          </a:prstGeom>
          <a:noFill/>
        </p:spPr>
        <p:txBody>
          <a:bodyPr wrap="square">
            <a:spAutoFit/>
          </a:bodyPr>
          <a:lstStyle/>
          <a:p>
            <a:pPr marL="342900" indent="-342900">
              <a:buFont typeface="+mj-lt"/>
              <a:buAutoNum type="arabicParenR"/>
            </a:pPr>
            <a:r>
              <a:rPr lang="en-US">
                <a:latin typeface="Karla" pitchFamily="2" charset="0"/>
              </a:rPr>
              <a:t>Purpose: Listed all the parameters used for model training.</a:t>
            </a:r>
          </a:p>
          <a:p>
            <a:pPr marL="342900" indent="-342900">
              <a:buFont typeface="+mj-lt"/>
              <a:buAutoNum type="arabicParenR"/>
            </a:pPr>
            <a:r>
              <a:rPr lang="en-US">
                <a:latin typeface="Karla" pitchFamily="2" charset="0"/>
              </a:rPr>
              <a:t>Indicated the features used for training. </a:t>
            </a:r>
          </a:p>
          <a:p>
            <a:pPr marL="342900" indent="-342900">
              <a:buFont typeface="+mj-lt"/>
              <a:buAutoNum type="arabicParenR"/>
            </a:pPr>
            <a:r>
              <a:rPr lang="en-US">
                <a:latin typeface="Karla" pitchFamily="2" charset="0"/>
              </a:rPr>
              <a:t>Defined the target for model training. </a:t>
            </a:r>
          </a:p>
          <a:p>
            <a:pPr marL="342900" indent="-342900">
              <a:buFont typeface="+mj-lt"/>
              <a:buAutoNum type="arabicParenR"/>
            </a:pPr>
            <a:r>
              <a:rPr lang="en-US">
                <a:latin typeface="Karla" pitchFamily="2" charset="0"/>
              </a:rPr>
              <a:t>Define seed value to ensure reproducibility.</a:t>
            </a:r>
          </a:p>
          <a:p>
            <a:pPr marL="342900" indent="-342900">
              <a:buFont typeface="+mj-lt"/>
              <a:buAutoNum type="arabicParenR"/>
            </a:pPr>
            <a:r>
              <a:rPr lang="en-US">
                <a:latin typeface="Karla" pitchFamily="2" charset="0"/>
              </a:rPr>
              <a:t>Defines where the final stacked ensemble model will be saved on disk </a:t>
            </a:r>
          </a:p>
        </p:txBody>
      </p:sp>
      <p:pic>
        <p:nvPicPr>
          <p:cNvPr id="6" name="Picture 5">
            <a:extLst>
              <a:ext uri="{FF2B5EF4-FFF2-40B4-BE49-F238E27FC236}">
                <a16:creationId xmlns:a16="http://schemas.microsoft.com/office/drawing/2014/main" id="{52559D7D-BAF6-6397-FF8C-6D6F3AD12574}"/>
              </a:ext>
            </a:extLst>
          </p:cNvPr>
          <p:cNvPicPr>
            <a:picLocks noChangeAspect="1"/>
          </p:cNvPicPr>
          <p:nvPr/>
        </p:nvPicPr>
        <p:blipFill>
          <a:blip r:embed="rId2"/>
          <a:stretch>
            <a:fillRect/>
          </a:stretch>
        </p:blipFill>
        <p:spPr>
          <a:xfrm>
            <a:off x="583273" y="818012"/>
            <a:ext cx="2960028" cy="2188928"/>
          </a:xfrm>
          <a:prstGeom prst="rect">
            <a:avLst/>
          </a:prstGeom>
        </p:spPr>
      </p:pic>
    </p:spTree>
    <p:extLst>
      <p:ext uri="{BB962C8B-B14F-4D97-AF65-F5344CB8AC3E}">
        <p14:creationId xmlns:p14="http://schemas.microsoft.com/office/powerpoint/2010/main" val="711412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196C2-B723-0897-8D8A-96E59CE73E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8EB949-71C7-A6DF-5894-D1BFA0ABB1B5}"/>
              </a:ext>
            </a:extLst>
          </p:cNvPr>
          <p:cNvSpPr>
            <a:spLocks noGrp="1"/>
          </p:cNvSpPr>
          <p:nvPr>
            <p:ph type="title"/>
          </p:nvPr>
        </p:nvSpPr>
        <p:spPr>
          <a:xfrm>
            <a:off x="799417" y="174836"/>
            <a:ext cx="8214860" cy="672435"/>
          </a:xfrm>
        </p:spPr>
        <p:txBody>
          <a:bodyPr/>
          <a:lstStyle/>
          <a:p>
            <a:pPr algn="l"/>
            <a:r>
              <a:rPr lang="en-GB"/>
              <a:t>nodes.py (JunMing)</a:t>
            </a:r>
          </a:p>
        </p:txBody>
      </p:sp>
      <p:grpSp>
        <p:nvGrpSpPr>
          <p:cNvPr id="27" name="Google Shape;2678;p66">
            <a:extLst>
              <a:ext uri="{FF2B5EF4-FFF2-40B4-BE49-F238E27FC236}">
                <a16:creationId xmlns:a16="http://schemas.microsoft.com/office/drawing/2014/main" id="{9D039B95-2D90-C563-46BD-C69BE1E1A346}"/>
              </a:ext>
            </a:extLst>
          </p:cNvPr>
          <p:cNvGrpSpPr/>
          <p:nvPr/>
        </p:nvGrpSpPr>
        <p:grpSpPr>
          <a:xfrm>
            <a:off x="203199" y="218531"/>
            <a:ext cx="533033" cy="533033"/>
            <a:chOff x="4049800" y="640400"/>
            <a:chExt cx="858900" cy="858900"/>
          </a:xfrm>
        </p:grpSpPr>
        <p:sp>
          <p:nvSpPr>
            <p:cNvPr id="28" name="Google Shape;2679;p66">
              <a:extLst>
                <a:ext uri="{FF2B5EF4-FFF2-40B4-BE49-F238E27FC236}">
                  <a16:creationId xmlns:a16="http://schemas.microsoft.com/office/drawing/2014/main" id="{A2E11427-AD2C-DF68-F21B-A2225F35DEFE}"/>
                </a:ext>
              </a:extLst>
            </p:cNvPr>
            <p:cNvSpPr/>
            <p:nvPr/>
          </p:nvSpPr>
          <p:spPr>
            <a:xfrm>
              <a:off x="4049800" y="640400"/>
              <a:ext cx="858900" cy="858900"/>
            </a:xfrm>
            <a:prstGeom prst="donut">
              <a:avLst>
                <a:gd name="adj" fmla="val 25000"/>
              </a:avLst>
            </a:prstGeom>
            <a:solidFill>
              <a:schemeClr val="accent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9" name="Google Shape;2680;p66">
              <a:extLst>
                <a:ext uri="{FF2B5EF4-FFF2-40B4-BE49-F238E27FC236}">
                  <a16:creationId xmlns:a16="http://schemas.microsoft.com/office/drawing/2014/main" id="{636608FE-397F-E37D-44AE-4BF3A7833B8C}"/>
                </a:ext>
              </a:extLst>
            </p:cNvPr>
            <p:cNvSpPr/>
            <p:nvPr/>
          </p:nvSpPr>
          <p:spPr>
            <a:xfrm>
              <a:off x="4049800" y="640400"/>
              <a:ext cx="858900" cy="858900"/>
            </a:xfrm>
            <a:prstGeom prst="blockArc">
              <a:avLst>
                <a:gd name="adj1" fmla="val 7914150"/>
                <a:gd name="adj2" fmla="val 0"/>
                <a:gd name="adj3" fmla="val 25000"/>
              </a:avLst>
            </a:prstGeom>
            <a:solidFill>
              <a:srgbClr val="002060"/>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4" name="Rectangle 2">
            <a:extLst>
              <a:ext uri="{FF2B5EF4-FFF2-40B4-BE49-F238E27FC236}">
                <a16:creationId xmlns:a16="http://schemas.microsoft.com/office/drawing/2014/main" id="{8D9CBFD6-BB1C-BE0F-499D-E9B730F037D0}"/>
              </a:ext>
            </a:extLst>
          </p:cNvPr>
          <p:cNvSpPr>
            <a:spLocks noChangeArrowheads="1"/>
          </p:cNvSpPr>
          <p:nvPr/>
        </p:nvSpPr>
        <p:spPr bwMode="auto">
          <a:xfrm>
            <a:off x="469715" y="3126993"/>
            <a:ext cx="847108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eaLnBrk="0" fontAlgn="base" hangingPunct="0">
              <a:spcBef>
                <a:spcPct val="0"/>
              </a:spcBef>
              <a:spcAft>
                <a:spcPct val="0"/>
              </a:spcAft>
              <a:buClrTx/>
              <a:buFont typeface="+mj-lt"/>
              <a:buAutoNum type="arabicParenR"/>
            </a:pPr>
            <a:r>
              <a:rPr lang="en-US" altLang="en-US">
                <a:solidFill>
                  <a:schemeClr val="tx1"/>
                </a:solidFill>
                <a:latin typeface="Karla" pitchFamily="2" charset="0"/>
              </a:rPr>
              <a:t>Purpose: Defines functions to perform tasks such as data cleaning, feature engineering, data splitting and balancing, training and evaluation within the Kedro pipeline. </a:t>
            </a:r>
          </a:p>
          <a:p>
            <a:pPr marL="342900" indent="-342900" eaLnBrk="0" fontAlgn="base" hangingPunct="0">
              <a:spcBef>
                <a:spcPct val="0"/>
              </a:spcBef>
              <a:spcAft>
                <a:spcPct val="0"/>
              </a:spcAft>
              <a:buClrTx/>
              <a:buFont typeface="+mj-lt"/>
              <a:buAutoNum type="arabicParenR"/>
            </a:pPr>
            <a:r>
              <a:rPr kumimoji="0" lang="en-US" altLang="en-US" b="0" i="0" u="none" strike="noStrike" cap="none" normalizeH="0" baseline="0">
                <a:ln>
                  <a:noFill/>
                </a:ln>
                <a:solidFill>
                  <a:schemeClr val="tx1"/>
                </a:solidFill>
                <a:effectLst/>
                <a:latin typeface="Karla" pitchFamily="2" charset="0"/>
              </a:rPr>
              <a:t>Ensures reproducibility, reusability, and maintainability of the Kedro pipeline.</a:t>
            </a:r>
          </a:p>
        </p:txBody>
      </p:sp>
      <p:pic>
        <p:nvPicPr>
          <p:cNvPr id="7" name="Picture 6">
            <a:extLst>
              <a:ext uri="{FF2B5EF4-FFF2-40B4-BE49-F238E27FC236}">
                <a16:creationId xmlns:a16="http://schemas.microsoft.com/office/drawing/2014/main" id="{3E3140FD-382E-3B2D-C8F6-8D2D74BDCD26}"/>
              </a:ext>
            </a:extLst>
          </p:cNvPr>
          <p:cNvPicPr>
            <a:picLocks noChangeAspect="1"/>
          </p:cNvPicPr>
          <p:nvPr/>
        </p:nvPicPr>
        <p:blipFill>
          <a:blip r:embed="rId3"/>
          <a:stretch>
            <a:fillRect/>
          </a:stretch>
        </p:blipFill>
        <p:spPr>
          <a:xfrm>
            <a:off x="469716" y="890966"/>
            <a:ext cx="4028806" cy="1988904"/>
          </a:xfrm>
          <a:prstGeom prst="rect">
            <a:avLst/>
          </a:prstGeom>
        </p:spPr>
      </p:pic>
      <p:sp>
        <p:nvSpPr>
          <p:cNvPr id="3" name="Rectangle 2">
            <a:extLst>
              <a:ext uri="{FF2B5EF4-FFF2-40B4-BE49-F238E27FC236}">
                <a16:creationId xmlns:a16="http://schemas.microsoft.com/office/drawing/2014/main" id="{3DB01911-AC56-0F52-63FB-AF8943564F4C}"/>
              </a:ext>
            </a:extLst>
          </p:cNvPr>
          <p:cNvSpPr>
            <a:spLocks noChangeArrowheads="1"/>
          </p:cNvSpPr>
          <p:nvPr/>
        </p:nvSpPr>
        <p:spPr bwMode="auto">
          <a:xfrm>
            <a:off x="469715" y="4098645"/>
            <a:ext cx="84710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pPr>
            <a:r>
              <a:rPr kumimoji="0" lang="en-US" altLang="en-US" b="0" i="0" u="none" strike="noStrike" cap="none" normalizeH="0" baseline="0">
                <a:ln>
                  <a:noFill/>
                </a:ln>
                <a:solidFill>
                  <a:schemeClr val="tx1"/>
                </a:solidFill>
                <a:effectLst/>
                <a:latin typeface="Karla" pitchFamily="2" charset="0"/>
              </a:rPr>
              <a:t>More details on the Nodes.py will be gone through the code walkthrough.</a:t>
            </a:r>
          </a:p>
        </p:txBody>
      </p:sp>
    </p:spTree>
    <p:extLst>
      <p:ext uri="{BB962C8B-B14F-4D97-AF65-F5344CB8AC3E}">
        <p14:creationId xmlns:p14="http://schemas.microsoft.com/office/powerpoint/2010/main" val="13354859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C2971-3C36-6CA0-7B06-8DCCA49C31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AA28A6-27AE-FA64-C6AE-FB22F30134C6}"/>
              </a:ext>
            </a:extLst>
          </p:cNvPr>
          <p:cNvSpPr>
            <a:spLocks noGrp="1"/>
          </p:cNvSpPr>
          <p:nvPr>
            <p:ph type="title"/>
          </p:nvPr>
        </p:nvSpPr>
        <p:spPr>
          <a:xfrm>
            <a:off x="801544" y="175139"/>
            <a:ext cx="8081583" cy="672435"/>
          </a:xfrm>
        </p:spPr>
        <p:txBody>
          <a:bodyPr/>
          <a:lstStyle/>
          <a:p>
            <a:pPr algn="l"/>
            <a:r>
              <a:rPr lang="en-GB"/>
              <a:t>pipeline.py (JunMing)</a:t>
            </a:r>
          </a:p>
        </p:txBody>
      </p:sp>
      <p:grpSp>
        <p:nvGrpSpPr>
          <p:cNvPr id="27" name="Google Shape;2678;p66">
            <a:extLst>
              <a:ext uri="{FF2B5EF4-FFF2-40B4-BE49-F238E27FC236}">
                <a16:creationId xmlns:a16="http://schemas.microsoft.com/office/drawing/2014/main" id="{D545532F-56C9-7D4C-CD0A-D005CD6C915E}"/>
              </a:ext>
            </a:extLst>
          </p:cNvPr>
          <p:cNvGrpSpPr/>
          <p:nvPr/>
        </p:nvGrpSpPr>
        <p:grpSpPr>
          <a:xfrm>
            <a:off x="203199" y="218531"/>
            <a:ext cx="533033" cy="533033"/>
            <a:chOff x="4049800" y="640400"/>
            <a:chExt cx="858900" cy="858900"/>
          </a:xfrm>
        </p:grpSpPr>
        <p:sp>
          <p:nvSpPr>
            <p:cNvPr id="28" name="Google Shape;2679;p66">
              <a:extLst>
                <a:ext uri="{FF2B5EF4-FFF2-40B4-BE49-F238E27FC236}">
                  <a16:creationId xmlns:a16="http://schemas.microsoft.com/office/drawing/2014/main" id="{18D3B723-53AD-CB6C-08AF-D40B1A8BCD44}"/>
                </a:ext>
              </a:extLst>
            </p:cNvPr>
            <p:cNvSpPr/>
            <p:nvPr/>
          </p:nvSpPr>
          <p:spPr>
            <a:xfrm>
              <a:off x="4049800" y="640400"/>
              <a:ext cx="858900" cy="858900"/>
            </a:xfrm>
            <a:prstGeom prst="donut">
              <a:avLst>
                <a:gd name="adj" fmla="val 25000"/>
              </a:avLst>
            </a:prstGeom>
            <a:solidFill>
              <a:schemeClr val="accent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9" name="Google Shape;2680;p66">
              <a:extLst>
                <a:ext uri="{FF2B5EF4-FFF2-40B4-BE49-F238E27FC236}">
                  <a16:creationId xmlns:a16="http://schemas.microsoft.com/office/drawing/2014/main" id="{8E5EBC0E-30BC-2009-13B2-E59B29F7D1D0}"/>
                </a:ext>
              </a:extLst>
            </p:cNvPr>
            <p:cNvSpPr/>
            <p:nvPr/>
          </p:nvSpPr>
          <p:spPr>
            <a:xfrm>
              <a:off x="4049800" y="640400"/>
              <a:ext cx="858900" cy="858900"/>
            </a:xfrm>
            <a:prstGeom prst="blockArc">
              <a:avLst>
                <a:gd name="adj1" fmla="val 7914150"/>
                <a:gd name="adj2" fmla="val 0"/>
                <a:gd name="adj3" fmla="val 25000"/>
              </a:avLst>
            </a:prstGeom>
            <a:solidFill>
              <a:srgbClr val="002060"/>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31" name="TextBox 30">
            <a:extLst>
              <a:ext uri="{FF2B5EF4-FFF2-40B4-BE49-F238E27FC236}">
                <a16:creationId xmlns:a16="http://schemas.microsoft.com/office/drawing/2014/main" id="{9EBD9C70-98F3-0BD9-9924-7A73B43A14A8}"/>
              </a:ext>
            </a:extLst>
          </p:cNvPr>
          <p:cNvSpPr txBox="1"/>
          <p:nvPr/>
        </p:nvSpPr>
        <p:spPr>
          <a:xfrm>
            <a:off x="469714" y="2658946"/>
            <a:ext cx="7939500" cy="1169551"/>
          </a:xfrm>
          <a:prstGeom prst="rect">
            <a:avLst/>
          </a:prstGeom>
          <a:noFill/>
        </p:spPr>
        <p:txBody>
          <a:bodyPr wrap="square">
            <a:spAutoFit/>
          </a:bodyPr>
          <a:lstStyle/>
          <a:p>
            <a:pPr marL="342900" indent="-342900">
              <a:buFont typeface="+mj-lt"/>
              <a:buAutoNum type="arabicParenR"/>
            </a:pPr>
            <a:r>
              <a:rPr lang="en-US">
                <a:latin typeface="Karla" pitchFamily="2" charset="0"/>
              </a:rPr>
              <a:t>Purpose: Defines and connects all the individual node functions in the Kedro pipeline, creating the full workflow from data cleaning to model saving.</a:t>
            </a:r>
          </a:p>
          <a:p>
            <a:pPr marL="342900" indent="-342900">
              <a:buFont typeface="+mj-lt"/>
              <a:buAutoNum type="arabicParenR"/>
            </a:pPr>
            <a:r>
              <a:rPr lang="en-US">
                <a:latin typeface="Karla" pitchFamily="2" charset="0"/>
              </a:rPr>
              <a:t>Organizes the order of nodes in the pipeline.</a:t>
            </a:r>
          </a:p>
          <a:p>
            <a:pPr marL="342900" indent="-342900">
              <a:buFont typeface="+mj-lt"/>
              <a:buAutoNum type="arabicParenR"/>
            </a:pPr>
            <a:r>
              <a:rPr lang="en-US">
                <a:latin typeface="Karla" pitchFamily="2" charset="0"/>
              </a:rPr>
              <a:t>Specifies inputs and outputs for each step.</a:t>
            </a:r>
          </a:p>
          <a:p>
            <a:pPr marL="342900" indent="-342900">
              <a:buFont typeface="+mj-lt"/>
              <a:buAutoNum type="arabicParenR"/>
            </a:pPr>
            <a:r>
              <a:rPr lang="en-US">
                <a:latin typeface="Karla" pitchFamily="2" charset="0"/>
              </a:rPr>
              <a:t>Ensures a modular, reproducible, and easy-to-maintain workflow.</a:t>
            </a:r>
            <a:endParaRPr lang="en-SG">
              <a:latin typeface="Karla" pitchFamily="2" charset="0"/>
            </a:endParaRPr>
          </a:p>
        </p:txBody>
      </p:sp>
      <p:pic>
        <p:nvPicPr>
          <p:cNvPr id="5" name="Picture 4">
            <a:extLst>
              <a:ext uri="{FF2B5EF4-FFF2-40B4-BE49-F238E27FC236}">
                <a16:creationId xmlns:a16="http://schemas.microsoft.com/office/drawing/2014/main" id="{188BC254-C371-3F59-2A38-4F70A7E39A1F}"/>
              </a:ext>
            </a:extLst>
          </p:cNvPr>
          <p:cNvPicPr>
            <a:picLocks noChangeAspect="1"/>
          </p:cNvPicPr>
          <p:nvPr/>
        </p:nvPicPr>
        <p:blipFill>
          <a:blip r:embed="rId2"/>
          <a:stretch>
            <a:fillRect/>
          </a:stretch>
        </p:blipFill>
        <p:spPr>
          <a:xfrm>
            <a:off x="469714" y="872066"/>
            <a:ext cx="6649543" cy="1612489"/>
          </a:xfrm>
          <a:prstGeom prst="rect">
            <a:avLst/>
          </a:prstGeom>
        </p:spPr>
      </p:pic>
      <p:sp>
        <p:nvSpPr>
          <p:cNvPr id="4" name="TextBox 3">
            <a:extLst>
              <a:ext uri="{FF2B5EF4-FFF2-40B4-BE49-F238E27FC236}">
                <a16:creationId xmlns:a16="http://schemas.microsoft.com/office/drawing/2014/main" id="{9938770F-B9B5-DD8C-BD73-7BD4D41F1AC8}"/>
              </a:ext>
            </a:extLst>
          </p:cNvPr>
          <p:cNvSpPr txBox="1"/>
          <p:nvPr/>
        </p:nvSpPr>
        <p:spPr>
          <a:xfrm>
            <a:off x="469714" y="4135765"/>
            <a:ext cx="6699436" cy="307777"/>
          </a:xfrm>
          <a:prstGeom prst="rect">
            <a:avLst/>
          </a:prstGeom>
          <a:noFill/>
        </p:spPr>
        <p:txBody>
          <a:bodyPr wrap="square">
            <a:spAutoFit/>
          </a:bodyPr>
          <a:lstStyle/>
          <a:p>
            <a:pPr eaLnBrk="0" fontAlgn="base" hangingPunct="0">
              <a:spcBef>
                <a:spcPct val="0"/>
              </a:spcBef>
              <a:spcAft>
                <a:spcPct val="0"/>
              </a:spcAft>
              <a:buClrTx/>
            </a:pPr>
            <a:r>
              <a:rPr kumimoji="0" lang="en-US" altLang="en-US" b="0" i="0" u="none" strike="noStrike" cap="none" normalizeH="0" baseline="0">
                <a:ln>
                  <a:noFill/>
                </a:ln>
                <a:solidFill>
                  <a:schemeClr val="tx1"/>
                </a:solidFill>
                <a:effectLst/>
                <a:latin typeface="Karla" pitchFamily="2" charset="0"/>
              </a:rPr>
              <a:t>More details on the Nodes.py will be gone through the code walkthrough.</a:t>
            </a:r>
          </a:p>
        </p:txBody>
      </p:sp>
    </p:spTree>
    <p:extLst>
      <p:ext uri="{BB962C8B-B14F-4D97-AF65-F5344CB8AC3E}">
        <p14:creationId xmlns:p14="http://schemas.microsoft.com/office/powerpoint/2010/main" val="3010331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00DA7-E92B-EF24-5BF6-C6835FDD60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8FB816-72F6-B055-D014-91CC6747C355}"/>
              </a:ext>
            </a:extLst>
          </p:cNvPr>
          <p:cNvSpPr>
            <a:spLocks noGrp="1"/>
          </p:cNvSpPr>
          <p:nvPr>
            <p:ph type="title"/>
          </p:nvPr>
        </p:nvSpPr>
        <p:spPr>
          <a:xfrm>
            <a:off x="793380" y="178763"/>
            <a:ext cx="8081583" cy="672435"/>
          </a:xfrm>
        </p:spPr>
        <p:txBody>
          <a:bodyPr/>
          <a:lstStyle/>
          <a:p>
            <a:pPr algn="l"/>
            <a:r>
              <a:rPr lang="en-GB"/>
              <a:t>requirements.txt (JunMing)</a:t>
            </a:r>
          </a:p>
        </p:txBody>
      </p:sp>
      <p:grpSp>
        <p:nvGrpSpPr>
          <p:cNvPr id="27" name="Google Shape;2678;p66">
            <a:extLst>
              <a:ext uri="{FF2B5EF4-FFF2-40B4-BE49-F238E27FC236}">
                <a16:creationId xmlns:a16="http://schemas.microsoft.com/office/drawing/2014/main" id="{F900ECCA-99C6-8FE7-04D5-C4327F5AF935}"/>
              </a:ext>
            </a:extLst>
          </p:cNvPr>
          <p:cNvGrpSpPr/>
          <p:nvPr/>
        </p:nvGrpSpPr>
        <p:grpSpPr>
          <a:xfrm>
            <a:off x="203199" y="218531"/>
            <a:ext cx="533033" cy="533033"/>
            <a:chOff x="4049800" y="640400"/>
            <a:chExt cx="858900" cy="858900"/>
          </a:xfrm>
        </p:grpSpPr>
        <p:sp>
          <p:nvSpPr>
            <p:cNvPr id="28" name="Google Shape;2679;p66">
              <a:extLst>
                <a:ext uri="{FF2B5EF4-FFF2-40B4-BE49-F238E27FC236}">
                  <a16:creationId xmlns:a16="http://schemas.microsoft.com/office/drawing/2014/main" id="{07290C07-76E1-2429-4E48-7FF0CEB28C70}"/>
                </a:ext>
              </a:extLst>
            </p:cNvPr>
            <p:cNvSpPr/>
            <p:nvPr/>
          </p:nvSpPr>
          <p:spPr>
            <a:xfrm>
              <a:off x="4049800" y="640400"/>
              <a:ext cx="858900" cy="858900"/>
            </a:xfrm>
            <a:prstGeom prst="donut">
              <a:avLst>
                <a:gd name="adj" fmla="val 25000"/>
              </a:avLst>
            </a:prstGeom>
            <a:solidFill>
              <a:schemeClr val="accent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9" name="Google Shape;2680;p66">
              <a:extLst>
                <a:ext uri="{FF2B5EF4-FFF2-40B4-BE49-F238E27FC236}">
                  <a16:creationId xmlns:a16="http://schemas.microsoft.com/office/drawing/2014/main" id="{3A00BC2C-98AD-67B7-898F-1C4C10B6AF38}"/>
                </a:ext>
              </a:extLst>
            </p:cNvPr>
            <p:cNvSpPr/>
            <p:nvPr/>
          </p:nvSpPr>
          <p:spPr>
            <a:xfrm>
              <a:off x="4049800" y="640400"/>
              <a:ext cx="858900" cy="858900"/>
            </a:xfrm>
            <a:prstGeom prst="blockArc">
              <a:avLst>
                <a:gd name="adj1" fmla="val 7914150"/>
                <a:gd name="adj2" fmla="val 0"/>
                <a:gd name="adj3" fmla="val 25000"/>
              </a:avLst>
            </a:prstGeom>
            <a:solidFill>
              <a:srgbClr val="002060"/>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31" name="TextBox 30">
            <a:extLst>
              <a:ext uri="{FF2B5EF4-FFF2-40B4-BE49-F238E27FC236}">
                <a16:creationId xmlns:a16="http://schemas.microsoft.com/office/drawing/2014/main" id="{01A7B60F-D692-AB9A-EACA-E013B95F55A2}"/>
              </a:ext>
            </a:extLst>
          </p:cNvPr>
          <p:cNvSpPr txBox="1"/>
          <p:nvPr/>
        </p:nvSpPr>
        <p:spPr>
          <a:xfrm>
            <a:off x="3542576" y="870248"/>
            <a:ext cx="4304084" cy="523220"/>
          </a:xfrm>
          <a:prstGeom prst="rect">
            <a:avLst/>
          </a:prstGeom>
          <a:noFill/>
        </p:spPr>
        <p:txBody>
          <a:bodyPr wrap="square">
            <a:spAutoFit/>
          </a:bodyPr>
          <a:lstStyle/>
          <a:p>
            <a:pPr marL="342900" indent="-342900">
              <a:buFont typeface="+mj-lt"/>
              <a:buAutoNum type="arabicParenR"/>
            </a:pPr>
            <a:r>
              <a:rPr lang="en-US">
                <a:latin typeface="Karla" pitchFamily="2" charset="0"/>
              </a:rPr>
              <a:t>Purpose: specifies all the external Python packages required for the project to run.</a:t>
            </a:r>
            <a:endParaRPr lang="en-SG">
              <a:latin typeface="Karla" pitchFamily="2" charset="0"/>
            </a:endParaRPr>
          </a:p>
        </p:txBody>
      </p:sp>
      <p:pic>
        <p:nvPicPr>
          <p:cNvPr id="6" name="Picture 5">
            <a:extLst>
              <a:ext uri="{FF2B5EF4-FFF2-40B4-BE49-F238E27FC236}">
                <a16:creationId xmlns:a16="http://schemas.microsoft.com/office/drawing/2014/main" id="{2F08138C-F461-6263-FF9F-5BCA4AE5B6BF}"/>
              </a:ext>
            </a:extLst>
          </p:cNvPr>
          <p:cNvPicPr>
            <a:picLocks noChangeAspect="1"/>
          </p:cNvPicPr>
          <p:nvPr/>
        </p:nvPicPr>
        <p:blipFill>
          <a:blip r:embed="rId2"/>
          <a:stretch>
            <a:fillRect/>
          </a:stretch>
        </p:blipFill>
        <p:spPr>
          <a:xfrm>
            <a:off x="469715" y="870248"/>
            <a:ext cx="2825895" cy="4229317"/>
          </a:xfrm>
          <a:prstGeom prst="rect">
            <a:avLst/>
          </a:prstGeom>
        </p:spPr>
      </p:pic>
    </p:spTree>
    <p:extLst>
      <p:ext uri="{BB962C8B-B14F-4D97-AF65-F5344CB8AC3E}">
        <p14:creationId xmlns:p14="http://schemas.microsoft.com/office/powerpoint/2010/main" val="24995929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9D7D9-6CF6-1F86-BDC5-B057B11A1E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BCD7A1-A442-DFA6-1038-7715380DDE72}"/>
              </a:ext>
            </a:extLst>
          </p:cNvPr>
          <p:cNvSpPr>
            <a:spLocks noGrp="1"/>
          </p:cNvSpPr>
          <p:nvPr>
            <p:ph type="title"/>
          </p:nvPr>
        </p:nvSpPr>
        <p:spPr>
          <a:xfrm>
            <a:off x="793380" y="178763"/>
            <a:ext cx="8081583" cy="672435"/>
          </a:xfrm>
        </p:spPr>
        <p:txBody>
          <a:bodyPr/>
          <a:lstStyle/>
          <a:p>
            <a:pPr algn="l"/>
            <a:r>
              <a:rPr lang="en-GB"/>
              <a:t>run.sh (JunMing)</a:t>
            </a:r>
          </a:p>
        </p:txBody>
      </p:sp>
      <p:grpSp>
        <p:nvGrpSpPr>
          <p:cNvPr id="27" name="Google Shape;2678;p66">
            <a:extLst>
              <a:ext uri="{FF2B5EF4-FFF2-40B4-BE49-F238E27FC236}">
                <a16:creationId xmlns:a16="http://schemas.microsoft.com/office/drawing/2014/main" id="{CB9FF999-B54C-3180-4AEA-1867EAFF54F5}"/>
              </a:ext>
            </a:extLst>
          </p:cNvPr>
          <p:cNvGrpSpPr/>
          <p:nvPr/>
        </p:nvGrpSpPr>
        <p:grpSpPr>
          <a:xfrm>
            <a:off x="203199" y="218531"/>
            <a:ext cx="533033" cy="533033"/>
            <a:chOff x="4049800" y="640400"/>
            <a:chExt cx="858900" cy="858900"/>
          </a:xfrm>
        </p:grpSpPr>
        <p:sp>
          <p:nvSpPr>
            <p:cNvPr id="28" name="Google Shape;2679;p66">
              <a:extLst>
                <a:ext uri="{FF2B5EF4-FFF2-40B4-BE49-F238E27FC236}">
                  <a16:creationId xmlns:a16="http://schemas.microsoft.com/office/drawing/2014/main" id="{E85248A8-B55A-C22B-995E-781B865E1C46}"/>
                </a:ext>
              </a:extLst>
            </p:cNvPr>
            <p:cNvSpPr/>
            <p:nvPr/>
          </p:nvSpPr>
          <p:spPr>
            <a:xfrm>
              <a:off x="4049800" y="640400"/>
              <a:ext cx="858900" cy="858900"/>
            </a:xfrm>
            <a:prstGeom prst="donut">
              <a:avLst>
                <a:gd name="adj" fmla="val 25000"/>
              </a:avLst>
            </a:prstGeom>
            <a:solidFill>
              <a:schemeClr val="accent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9" name="Google Shape;2680;p66">
              <a:extLst>
                <a:ext uri="{FF2B5EF4-FFF2-40B4-BE49-F238E27FC236}">
                  <a16:creationId xmlns:a16="http://schemas.microsoft.com/office/drawing/2014/main" id="{5804784B-246E-9BBB-037B-2B60FF236F96}"/>
                </a:ext>
              </a:extLst>
            </p:cNvPr>
            <p:cNvSpPr/>
            <p:nvPr/>
          </p:nvSpPr>
          <p:spPr>
            <a:xfrm>
              <a:off x="4049800" y="640400"/>
              <a:ext cx="858900" cy="858900"/>
            </a:xfrm>
            <a:prstGeom prst="blockArc">
              <a:avLst>
                <a:gd name="adj1" fmla="val 7914150"/>
                <a:gd name="adj2" fmla="val 0"/>
                <a:gd name="adj3" fmla="val 25000"/>
              </a:avLst>
            </a:prstGeom>
            <a:solidFill>
              <a:srgbClr val="002060"/>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31" name="TextBox 30">
            <a:extLst>
              <a:ext uri="{FF2B5EF4-FFF2-40B4-BE49-F238E27FC236}">
                <a16:creationId xmlns:a16="http://schemas.microsoft.com/office/drawing/2014/main" id="{CB24025D-71A7-A182-6C51-9D13C74D8E08}"/>
              </a:ext>
            </a:extLst>
          </p:cNvPr>
          <p:cNvSpPr txBox="1"/>
          <p:nvPr/>
        </p:nvSpPr>
        <p:spPr>
          <a:xfrm>
            <a:off x="412026" y="2038648"/>
            <a:ext cx="5385524" cy="523220"/>
          </a:xfrm>
          <a:prstGeom prst="rect">
            <a:avLst/>
          </a:prstGeom>
          <a:noFill/>
        </p:spPr>
        <p:txBody>
          <a:bodyPr wrap="square">
            <a:spAutoFit/>
          </a:bodyPr>
          <a:lstStyle/>
          <a:p>
            <a:pPr marL="342900" indent="-342900">
              <a:buFont typeface="+mj-lt"/>
              <a:buAutoNum type="arabicParenR"/>
            </a:pPr>
            <a:r>
              <a:rPr lang="en-US">
                <a:latin typeface="Karla" pitchFamily="2" charset="0"/>
              </a:rPr>
              <a:t>Purpose: Automates the setup and execution of the Kedro pipeline.</a:t>
            </a:r>
            <a:endParaRPr lang="en-SG">
              <a:latin typeface="Karla" pitchFamily="2" charset="0"/>
            </a:endParaRPr>
          </a:p>
        </p:txBody>
      </p:sp>
      <p:pic>
        <p:nvPicPr>
          <p:cNvPr id="7" name="Picture 6">
            <a:extLst>
              <a:ext uri="{FF2B5EF4-FFF2-40B4-BE49-F238E27FC236}">
                <a16:creationId xmlns:a16="http://schemas.microsoft.com/office/drawing/2014/main" id="{B1F0499D-1175-B5D1-492E-661AE27A17CC}"/>
              </a:ext>
            </a:extLst>
          </p:cNvPr>
          <p:cNvPicPr>
            <a:picLocks noChangeAspect="1"/>
          </p:cNvPicPr>
          <p:nvPr/>
        </p:nvPicPr>
        <p:blipFill>
          <a:blip r:embed="rId2"/>
          <a:stretch>
            <a:fillRect/>
          </a:stretch>
        </p:blipFill>
        <p:spPr>
          <a:xfrm>
            <a:off x="469715" y="870248"/>
            <a:ext cx="3796096" cy="914484"/>
          </a:xfrm>
          <a:prstGeom prst="rect">
            <a:avLst/>
          </a:prstGeom>
        </p:spPr>
      </p:pic>
    </p:spTree>
    <p:extLst>
      <p:ext uri="{BB962C8B-B14F-4D97-AF65-F5344CB8AC3E}">
        <p14:creationId xmlns:p14="http://schemas.microsoft.com/office/powerpoint/2010/main" val="5965758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82B99-B81A-4CA6-0A21-48DB2ADFC8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1847FD-F67D-CD52-24CE-2F2ACC7754BF}"/>
              </a:ext>
            </a:extLst>
          </p:cNvPr>
          <p:cNvSpPr>
            <a:spLocks noGrp="1"/>
          </p:cNvSpPr>
          <p:nvPr>
            <p:ph type="title"/>
          </p:nvPr>
        </p:nvSpPr>
        <p:spPr>
          <a:xfrm>
            <a:off x="801544" y="170599"/>
            <a:ext cx="8081583" cy="672435"/>
          </a:xfrm>
        </p:spPr>
        <p:txBody>
          <a:bodyPr/>
          <a:lstStyle/>
          <a:p>
            <a:pPr algn="l"/>
            <a:r>
              <a:rPr lang="en-GB"/>
              <a:t>pyproject.toml (JunMing)</a:t>
            </a:r>
          </a:p>
        </p:txBody>
      </p:sp>
      <p:grpSp>
        <p:nvGrpSpPr>
          <p:cNvPr id="27" name="Google Shape;2678;p66">
            <a:extLst>
              <a:ext uri="{FF2B5EF4-FFF2-40B4-BE49-F238E27FC236}">
                <a16:creationId xmlns:a16="http://schemas.microsoft.com/office/drawing/2014/main" id="{F2A96D39-6DF0-F5BF-77C9-3C27BE5AB098}"/>
              </a:ext>
            </a:extLst>
          </p:cNvPr>
          <p:cNvGrpSpPr/>
          <p:nvPr/>
        </p:nvGrpSpPr>
        <p:grpSpPr>
          <a:xfrm>
            <a:off x="203199" y="218531"/>
            <a:ext cx="533033" cy="533033"/>
            <a:chOff x="4049800" y="640400"/>
            <a:chExt cx="858900" cy="858900"/>
          </a:xfrm>
        </p:grpSpPr>
        <p:sp>
          <p:nvSpPr>
            <p:cNvPr id="28" name="Google Shape;2679;p66">
              <a:extLst>
                <a:ext uri="{FF2B5EF4-FFF2-40B4-BE49-F238E27FC236}">
                  <a16:creationId xmlns:a16="http://schemas.microsoft.com/office/drawing/2014/main" id="{F9DC52EF-7BCA-406B-D7BE-C28D96A152DE}"/>
                </a:ext>
              </a:extLst>
            </p:cNvPr>
            <p:cNvSpPr/>
            <p:nvPr/>
          </p:nvSpPr>
          <p:spPr>
            <a:xfrm>
              <a:off x="4049800" y="640400"/>
              <a:ext cx="858900" cy="858900"/>
            </a:xfrm>
            <a:prstGeom prst="donut">
              <a:avLst>
                <a:gd name="adj" fmla="val 25000"/>
              </a:avLst>
            </a:prstGeom>
            <a:solidFill>
              <a:schemeClr val="accent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9" name="Google Shape;2680;p66">
              <a:extLst>
                <a:ext uri="{FF2B5EF4-FFF2-40B4-BE49-F238E27FC236}">
                  <a16:creationId xmlns:a16="http://schemas.microsoft.com/office/drawing/2014/main" id="{80474D7A-F5BA-9DA1-34FC-626FA6B40B10}"/>
                </a:ext>
              </a:extLst>
            </p:cNvPr>
            <p:cNvSpPr/>
            <p:nvPr/>
          </p:nvSpPr>
          <p:spPr>
            <a:xfrm>
              <a:off x="4049800" y="640400"/>
              <a:ext cx="858900" cy="858900"/>
            </a:xfrm>
            <a:prstGeom prst="blockArc">
              <a:avLst>
                <a:gd name="adj1" fmla="val 7914150"/>
                <a:gd name="adj2" fmla="val 0"/>
                <a:gd name="adj3" fmla="val 25000"/>
              </a:avLst>
            </a:prstGeom>
            <a:solidFill>
              <a:srgbClr val="002060"/>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31" name="TextBox 30">
            <a:extLst>
              <a:ext uri="{FF2B5EF4-FFF2-40B4-BE49-F238E27FC236}">
                <a16:creationId xmlns:a16="http://schemas.microsoft.com/office/drawing/2014/main" id="{1602E142-4A8C-E005-82D3-B59D9AA3786C}"/>
              </a:ext>
            </a:extLst>
          </p:cNvPr>
          <p:cNvSpPr txBox="1"/>
          <p:nvPr/>
        </p:nvSpPr>
        <p:spPr>
          <a:xfrm>
            <a:off x="391294" y="2672075"/>
            <a:ext cx="7144342" cy="523220"/>
          </a:xfrm>
          <a:prstGeom prst="rect">
            <a:avLst/>
          </a:prstGeom>
          <a:noFill/>
        </p:spPr>
        <p:txBody>
          <a:bodyPr wrap="square">
            <a:spAutoFit/>
          </a:bodyPr>
          <a:lstStyle/>
          <a:p>
            <a:pPr marL="342900" indent="-342900">
              <a:buFont typeface="+mj-lt"/>
              <a:buAutoNum type="arabicParenR"/>
            </a:pPr>
            <a:r>
              <a:rPr lang="en-US">
                <a:latin typeface="Karla" pitchFamily="2" charset="0"/>
              </a:rPr>
              <a:t>Purpose: Defines the overall build and packaging configuration for the Kedro project.</a:t>
            </a:r>
            <a:endParaRPr lang="en-SG">
              <a:latin typeface="Karla" pitchFamily="2" charset="0"/>
            </a:endParaRPr>
          </a:p>
        </p:txBody>
      </p:sp>
      <p:pic>
        <p:nvPicPr>
          <p:cNvPr id="4" name="Picture 3">
            <a:extLst>
              <a:ext uri="{FF2B5EF4-FFF2-40B4-BE49-F238E27FC236}">
                <a16:creationId xmlns:a16="http://schemas.microsoft.com/office/drawing/2014/main" id="{5A9C8416-E652-6BE2-A4A0-F6C482A93D87}"/>
              </a:ext>
            </a:extLst>
          </p:cNvPr>
          <p:cNvPicPr>
            <a:picLocks noChangeAspect="1"/>
          </p:cNvPicPr>
          <p:nvPr/>
        </p:nvPicPr>
        <p:blipFill>
          <a:blip r:embed="rId2"/>
          <a:stretch>
            <a:fillRect/>
          </a:stretch>
        </p:blipFill>
        <p:spPr>
          <a:xfrm>
            <a:off x="457200" y="986369"/>
            <a:ext cx="6817179" cy="1450901"/>
          </a:xfrm>
          <a:prstGeom prst="rect">
            <a:avLst/>
          </a:prstGeom>
        </p:spPr>
      </p:pic>
    </p:spTree>
    <p:extLst>
      <p:ext uri="{BB962C8B-B14F-4D97-AF65-F5344CB8AC3E}">
        <p14:creationId xmlns:p14="http://schemas.microsoft.com/office/powerpoint/2010/main" val="42184486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07">
          <a:extLst>
            <a:ext uri="{FF2B5EF4-FFF2-40B4-BE49-F238E27FC236}">
              <a16:creationId xmlns:a16="http://schemas.microsoft.com/office/drawing/2014/main" id="{9CE79117-9C23-A771-0970-5AF63747DF8E}"/>
            </a:ext>
          </a:extLst>
        </p:cNvPr>
        <p:cNvGrpSpPr/>
        <p:nvPr/>
      </p:nvGrpSpPr>
      <p:grpSpPr>
        <a:xfrm>
          <a:off x="0" y="0"/>
          <a:ext cx="0" cy="0"/>
          <a:chOff x="0" y="0"/>
          <a:chExt cx="0" cy="0"/>
        </a:xfrm>
      </p:grpSpPr>
      <p:sp>
        <p:nvSpPr>
          <p:cNvPr id="1108" name="Google Shape;1108;p46">
            <a:extLst>
              <a:ext uri="{FF2B5EF4-FFF2-40B4-BE49-F238E27FC236}">
                <a16:creationId xmlns:a16="http://schemas.microsoft.com/office/drawing/2014/main" id="{BCEC6CBC-E1BE-570D-6EB3-E8DAFD2069C9}"/>
              </a:ext>
            </a:extLst>
          </p:cNvPr>
          <p:cNvSpPr txBox="1">
            <a:spLocks noGrp="1"/>
          </p:cNvSpPr>
          <p:nvPr>
            <p:ph type="title"/>
          </p:nvPr>
        </p:nvSpPr>
        <p:spPr>
          <a:xfrm>
            <a:off x="723750" y="249596"/>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noProof="0"/>
              <a:t>Why Use Docker </a:t>
            </a:r>
          </a:p>
        </p:txBody>
      </p:sp>
      <p:sp>
        <p:nvSpPr>
          <p:cNvPr id="1113" name="Google Shape;1113;p46">
            <a:extLst>
              <a:ext uri="{FF2B5EF4-FFF2-40B4-BE49-F238E27FC236}">
                <a16:creationId xmlns:a16="http://schemas.microsoft.com/office/drawing/2014/main" id="{0D010C58-AF95-4513-CF46-0F2B245F580C}"/>
              </a:ext>
            </a:extLst>
          </p:cNvPr>
          <p:cNvSpPr txBox="1">
            <a:spLocks noGrp="1"/>
          </p:cNvSpPr>
          <p:nvPr>
            <p:ph type="title" idx="5"/>
          </p:nvPr>
        </p:nvSpPr>
        <p:spPr>
          <a:xfrm>
            <a:off x="1559457" y="3290255"/>
            <a:ext cx="4469152" cy="4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a:t>Clean DevOps Practice</a:t>
            </a:r>
          </a:p>
        </p:txBody>
      </p:sp>
      <p:sp>
        <p:nvSpPr>
          <p:cNvPr id="1114" name="Google Shape;1114;p46">
            <a:extLst>
              <a:ext uri="{FF2B5EF4-FFF2-40B4-BE49-F238E27FC236}">
                <a16:creationId xmlns:a16="http://schemas.microsoft.com/office/drawing/2014/main" id="{21D68EF0-CD63-F8B6-DC42-A207398FFF6F}"/>
              </a:ext>
            </a:extLst>
          </p:cNvPr>
          <p:cNvSpPr txBox="1">
            <a:spLocks noGrp="1"/>
          </p:cNvSpPr>
          <p:nvPr>
            <p:ph type="subTitle" idx="6"/>
          </p:nvPr>
        </p:nvSpPr>
        <p:spPr>
          <a:xfrm>
            <a:off x="1597169" y="3724963"/>
            <a:ext cx="6396102" cy="63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It allows for production-ready development. </a:t>
            </a:r>
            <a:endParaRPr lang="en-GB" noProof="0"/>
          </a:p>
        </p:txBody>
      </p:sp>
      <p:sp>
        <p:nvSpPr>
          <p:cNvPr id="1115" name="Google Shape;1115;p46">
            <a:extLst>
              <a:ext uri="{FF2B5EF4-FFF2-40B4-BE49-F238E27FC236}">
                <a16:creationId xmlns:a16="http://schemas.microsoft.com/office/drawing/2014/main" id="{249D0767-9ADE-F52E-98D3-D301703E1A9B}"/>
              </a:ext>
            </a:extLst>
          </p:cNvPr>
          <p:cNvSpPr txBox="1">
            <a:spLocks noGrp="1"/>
          </p:cNvSpPr>
          <p:nvPr>
            <p:ph type="title" idx="7"/>
          </p:nvPr>
        </p:nvSpPr>
        <p:spPr>
          <a:xfrm>
            <a:off x="1499425" y="2182655"/>
            <a:ext cx="1946400" cy="4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a:t>Portability</a:t>
            </a:r>
          </a:p>
        </p:txBody>
      </p:sp>
      <p:sp>
        <p:nvSpPr>
          <p:cNvPr id="1116" name="Google Shape;1116;p46">
            <a:extLst>
              <a:ext uri="{FF2B5EF4-FFF2-40B4-BE49-F238E27FC236}">
                <a16:creationId xmlns:a16="http://schemas.microsoft.com/office/drawing/2014/main" id="{A3005A92-03B5-D8CB-71C4-83F0B5061DCD}"/>
              </a:ext>
            </a:extLst>
          </p:cNvPr>
          <p:cNvSpPr txBox="1">
            <a:spLocks noGrp="1"/>
          </p:cNvSpPr>
          <p:nvPr>
            <p:ph type="subTitle" idx="8"/>
          </p:nvPr>
        </p:nvSpPr>
        <p:spPr>
          <a:xfrm>
            <a:off x="1559457" y="2651555"/>
            <a:ext cx="5279520" cy="63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a:t>Works on any machine With Docker, be it MacOS, Windows or Linux, with just a single command. </a:t>
            </a:r>
          </a:p>
        </p:txBody>
      </p:sp>
      <p:sp>
        <p:nvSpPr>
          <p:cNvPr id="1119" name="Google Shape;1119;p46">
            <a:extLst>
              <a:ext uri="{FF2B5EF4-FFF2-40B4-BE49-F238E27FC236}">
                <a16:creationId xmlns:a16="http://schemas.microsoft.com/office/drawing/2014/main" id="{1D7E3441-3D9E-B9B6-CD4A-0EFF4216B8A3}"/>
              </a:ext>
            </a:extLst>
          </p:cNvPr>
          <p:cNvSpPr txBox="1">
            <a:spLocks noGrp="1"/>
          </p:cNvSpPr>
          <p:nvPr>
            <p:ph type="title" idx="14"/>
          </p:nvPr>
        </p:nvSpPr>
        <p:spPr>
          <a:xfrm>
            <a:off x="1499425" y="1182839"/>
            <a:ext cx="3108217" cy="468900"/>
          </a:xfrm>
          <a:prstGeom prst="rect">
            <a:avLst/>
          </a:prstGeom>
        </p:spPr>
        <p:txBody>
          <a:bodyPr spcFirstLastPara="1" wrap="square" lIns="91425" tIns="91425" rIns="91425" bIns="91425" anchor="t" anchorCtr="0">
            <a:noAutofit/>
          </a:bodyPr>
          <a:lstStyle/>
          <a:p>
            <a:pPr algn="l"/>
            <a:r>
              <a:rPr lang="en-US" b="1"/>
              <a:t>Reproducibility</a:t>
            </a:r>
            <a:br>
              <a:rPr lang="en-US"/>
            </a:br>
            <a:endParaRPr lang="en-GB" noProof="0"/>
          </a:p>
        </p:txBody>
      </p:sp>
      <p:sp>
        <p:nvSpPr>
          <p:cNvPr id="1120" name="Google Shape;1120;p46">
            <a:extLst>
              <a:ext uri="{FF2B5EF4-FFF2-40B4-BE49-F238E27FC236}">
                <a16:creationId xmlns:a16="http://schemas.microsoft.com/office/drawing/2014/main" id="{1743A52E-05D2-1B7C-5275-7ED4CC3648EF}"/>
              </a:ext>
            </a:extLst>
          </p:cNvPr>
          <p:cNvSpPr txBox="1">
            <a:spLocks noGrp="1"/>
          </p:cNvSpPr>
          <p:nvPr>
            <p:ph type="subTitle" idx="15"/>
          </p:nvPr>
        </p:nvSpPr>
        <p:spPr>
          <a:xfrm>
            <a:off x="1499425" y="1578147"/>
            <a:ext cx="6591590" cy="63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err="1"/>
              <a:t>Anyo</a:t>
            </a:r>
            <a:r>
              <a:rPr lang="en-GB"/>
              <a:t>ne on the team can run the exact same pipeline code. </a:t>
            </a:r>
            <a:endParaRPr lang="en-GB" noProof="0"/>
          </a:p>
        </p:txBody>
      </p:sp>
      <p:grpSp>
        <p:nvGrpSpPr>
          <p:cNvPr id="1121" name="Google Shape;1121;p46">
            <a:extLst>
              <a:ext uri="{FF2B5EF4-FFF2-40B4-BE49-F238E27FC236}">
                <a16:creationId xmlns:a16="http://schemas.microsoft.com/office/drawing/2014/main" id="{795D3DBE-D3B4-55C9-E6F2-442DCEE2C227}"/>
              </a:ext>
            </a:extLst>
          </p:cNvPr>
          <p:cNvGrpSpPr/>
          <p:nvPr/>
        </p:nvGrpSpPr>
        <p:grpSpPr>
          <a:xfrm>
            <a:off x="909789" y="2180679"/>
            <a:ext cx="589636" cy="537159"/>
            <a:chOff x="1638406" y="1272281"/>
            <a:chExt cx="589636" cy="537159"/>
          </a:xfrm>
        </p:grpSpPr>
        <p:sp>
          <p:nvSpPr>
            <p:cNvPr id="1122" name="Google Shape;1122;p46">
              <a:extLst>
                <a:ext uri="{FF2B5EF4-FFF2-40B4-BE49-F238E27FC236}">
                  <a16:creationId xmlns:a16="http://schemas.microsoft.com/office/drawing/2014/main" id="{3C10C672-ACED-3C79-D226-AD9385A91005}"/>
                </a:ext>
              </a:extLst>
            </p:cNvPr>
            <p:cNvSpPr/>
            <p:nvPr/>
          </p:nvSpPr>
          <p:spPr>
            <a:xfrm>
              <a:off x="1653909" y="1382644"/>
              <a:ext cx="87423" cy="197566"/>
            </a:xfrm>
            <a:custGeom>
              <a:avLst/>
              <a:gdLst/>
              <a:ahLst/>
              <a:cxnLst/>
              <a:rect l="l" t="t" r="r" b="b"/>
              <a:pathLst>
                <a:path w="2374" h="5365" extrusionOk="0">
                  <a:moveTo>
                    <a:pt x="2068" y="1"/>
                  </a:moveTo>
                  <a:cubicBezTo>
                    <a:pt x="1979" y="1"/>
                    <a:pt x="1890" y="49"/>
                    <a:pt x="1848" y="162"/>
                  </a:cubicBezTo>
                  <a:lnTo>
                    <a:pt x="49" y="5043"/>
                  </a:lnTo>
                  <a:cubicBezTo>
                    <a:pt x="1" y="5167"/>
                    <a:pt x="58" y="5301"/>
                    <a:pt x="192" y="5349"/>
                  </a:cubicBezTo>
                  <a:cubicBezTo>
                    <a:pt x="220" y="5360"/>
                    <a:pt x="247" y="5365"/>
                    <a:pt x="275" y="5365"/>
                  </a:cubicBezTo>
                  <a:cubicBezTo>
                    <a:pt x="371" y="5365"/>
                    <a:pt x="461" y="5303"/>
                    <a:pt x="498" y="5206"/>
                  </a:cubicBezTo>
                  <a:lnTo>
                    <a:pt x="2307" y="325"/>
                  </a:lnTo>
                  <a:cubicBezTo>
                    <a:pt x="2373" y="138"/>
                    <a:pt x="2220" y="1"/>
                    <a:pt x="20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23" name="Google Shape;1123;p46">
              <a:extLst>
                <a:ext uri="{FF2B5EF4-FFF2-40B4-BE49-F238E27FC236}">
                  <a16:creationId xmlns:a16="http://schemas.microsoft.com/office/drawing/2014/main" id="{DCE5F453-BC48-BB2C-7B46-A7B33BE87621}"/>
                </a:ext>
              </a:extLst>
            </p:cNvPr>
            <p:cNvSpPr/>
            <p:nvPr/>
          </p:nvSpPr>
          <p:spPr>
            <a:xfrm>
              <a:off x="1660611" y="1589119"/>
              <a:ext cx="152640" cy="66653"/>
            </a:xfrm>
            <a:custGeom>
              <a:avLst/>
              <a:gdLst/>
              <a:ahLst/>
              <a:cxnLst/>
              <a:rect l="l" t="t" r="r" b="b"/>
              <a:pathLst>
                <a:path w="4145" h="1810" extrusionOk="0">
                  <a:moveTo>
                    <a:pt x="1" y="1"/>
                  </a:moveTo>
                  <a:cubicBezTo>
                    <a:pt x="144" y="1034"/>
                    <a:pt x="1025" y="1809"/>
                    <a:pt x="2077" y="1809"/>
                  </a:cubicBezTo>
                  <a:cubicBezTo>
                    <a:pt x="3120" y="1809"/>
                    <a:pt x="4011" y="1034"/>
                    <a:pt x="4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24" name="Google Shape;1124;p46">
              <a:extLst>
                <a:ext uri="{FF2B5EF4-FFF2-40B4-BE49-F238E27FC236}">
                  <a16:creationId xmlns:a16="http://schemas.microsoft.com/office/drawing/2014/main" id="{93CC314D-076B-30D6-E7F5-B9BCE5750DD7}"/>
                </a:ext>
              </a:extLst>
            </p:cNvPr>
            <p:cNvSpPr/>
            <p:nvPr/>
          </p:nvSpPr>
          <p:spPr>
            <a:xfrm>
              <a:off x="1739710" y="1382644"/>
              <a:ext cx="88527" cy="197492"/>
            </a:xfrm>
            <a:custGeom>
              <a:avLst/>
              <a:gdLst/>
              <a:ahLst/>
              <a:cxnLst/>
              <a:rect l="l" t="t" r="r" b="b"/>
              <a:pathLst>
                <a:path w="2404" h="5363" extrusionOk="0">
                  <a:moveTo>
                    <a:pt x="307" y="1"/>
                  </a:moveTo>
                  <a:cubicBezTo>
                    <a:pt x="156" y="1"/>
                    <a:pt x="1" y="138"/>
                    <a:pt x="73" y="325"/>
                  </a:cubicBezTo>
                  <a:lnTo>
                    <a:pt x="1882" y="5206"/>
                  </a:lnTo>
                  <a:cubicBezTo>
                    <a:pt x="1921" y="5315"/>
                    <a:pt x="2008" y="5362"/>
                    <a:pt x="2097" y="5362"/>
                  </a:cubicBezTo>
                  <a:cubicBezTo>
                    <a:pt x="2248" y="5362"/>
                    <a:pt x="2404" y="5226"/>
                    <a:pt x="2331" y="5033"/>
                  </a:cubicBezTo>
                  <a:lnTo>
                    <a:pt x="523" y="162"/>
                  </a:lnTo>
                  <a:cubicBezTo>
                    <a:pt x="484" y="49"/>
                    <a:pt x="396" y="1"/>
                    <a:pt x="3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25" name="Google Shape;1125;p46">
              <a:extLst>
                <a:ext uri="{FF2B5EF4-FFF2-40B4-BE49-F238E27FC236}">
                  <a16:creationId xmlns:a16="http://schemas.microsoft.com/office/drawing/2014/main" id="{84BD0BCE-31BF-2A68-2FC0-681999AEF6B1}"/>
                </a:ext>
              </a:extLst>
            </p:cNvPr>
            <p:cNvSpPr/>
            <p:nvPr/>
          </p:nvSpPr>
          <p:spPr>
            <a:xfrm>
              <a:off x="2038761" y="1384670"/>
              <a:ext cx="87644" cy="195541"/>
            </a:xfrm>
            <a:custGeom>
              <a:avLst/>
              <a:gdLst/>
              <a:ahLst/>
              <a:cxnLst/>
              <a:rect l="l" t="t" r="r" b="b"/>
              <a:pathLst>
                <a:path w="2380" h="5310" extrusionOk="0">
                  <a:moveTo>
                    <a:pt x="2073" y="1"/>
                  </a:moveTo>
                  <a:cubicBezTo>
                    <a:pt x="1986" y="1"/>
                    <a:pt x="1899" y="47"/>
                    <a:pt x="1857" y="155"/>
                  </a:cubicBezTo>
                  <a:lnTo>
                    <a:pt x="48" y="4978"/>
                  </a:lnTo>
                  <a:cubicBezTo>
                    <a:pt x="1" y="5103"/>
                    <a:pt x="68" y="5246"/>
                    <a:pt x="192" y="5294"/>
                  </a:cubicBezTo>
                  <a:cubicBezTo>
                    <a:pt x="219" y="5305"/>
                    <a:pt x="248" y="5310"/>
                    <a:pt x="276" y="5310"/>
                  </a:cubicBezTo>
                  <a:cubicBezTo>
                    <a:pt x="375" y="5310"/>
                    <a:pt x="468" y="5248"/>
                    <a:pt x="498" y="5151"/>
                  </a:cubicBezTo>
                  <a:lnTo>
                    <a:pt x="2307" y="327"/>
                  </a:lnTo>
                  <a:cubicBezTo>
                    <a:pt x="2380" y="139"/>
                    <a:pt x="2225" y="1"/>
                    <a:pt x="20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26" name="Google Shape;1126;p46">
              <a:extLst>
                <a:ext uri="{FF2B5EF4-FFF2-40B4-BE49-F238E27FC236}">
                  <a16:creationId xmlns:a16="http://schemas.microsoft.com/office/drawing/2014/main" id="{7A188D75-6D09-EFD9-B527-80B8B609DAC7}"/>
                </a:ext>
              </a:extLst>
            </p:cNvPr>
            <p:cNvSpPr/>
            <p:nvPr/>
          </p:nvSpPr>
          <p:spPr>
            <a:xfrm>
              <a:off x="2124893" y="1384670"/>
              <a:ext cx="88233" cy="195357"/>
            </a:xfrm>
            <a:custGeom>
              <a:avLst/>
              <a:gdLst/>
              <a:ahLst/>
              <a:cxnLst/>
              <a:rect l="l" t="t" r="r" b="b"/>
              <a:pathLst>
                <a:path w="2396" h="5305" extrusionOk="0">
                  <a:moveTo>
                    <a:pt x="307" y="1"/>
                  </a:moveTo>
                  <a:cubicBezTo>
                    <a:pt x="155" y="1"/>
                    <a:pt x="0" y="139"/>
                    <a:pt x="73" y="327"/>
                  </a:cubicBezTo>
                  <a:lnTo>
                    <a:pt x="1872" y="5151"/>
                  </a:lnTo>
                  <a:cubicBezTo>
                    <a:pt x="1914" y="5259"/>
                    <a:pt x="2001" y="5305"/>
                    <a:pt x="2089" y="5305"/>
                  </a:cubicBezTo>
                  <a:cubicBezTo>
                    <a:pt x="2241" y="5305"/>
                    <a:pt x="2395" y="5167"/>
                    <a:pt x="2322" y="4978"/>
                  </a:cubicBezTo>
                  <a:lnTo>
                    <a:pt x="523" y="155"/>
                  </a:lnTo>
                  <a:cubicBezTo>
                    <a:pt x="481" y="47"/>
                    <a:pt x="394" y="1"/>
                    <a:pt x="3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27" name="Google Shape;1127;p46">
              <a:extLst>
                <a:ext uri="{FF2B5EF4-FFF2-40B4-BE49-F238E27FC236}">
                  <a16:creationId xmlns:a16="http://schemas.microsoft.com/office/drawing/2014/main" id="{0C5F8838-97DB-B7DF-29EA-39016F6B08F9}"/>
                </a:ext>
              </a:extLst>
            </p:cNvPr>
            <p:cNvSpPr/>
            <p:nvPr/>
          </p:nvSpPr>
          <p:spPr>
            <a:xfrm>
              <a:off x="1742619" y="1344862"/>
              <a:ext cx="181400" cy="56453"/>
            </a:xfrm>
            <a:custGeom>
              <a:avLst/>
              <a:gdLst/>
              <a:ahLst/>
              <a:cxnLst/>
              <a:rect l="l" t="t" r="r" b="b"/>
              <a:pathLst>
                <a:path w="4926" h="1533" extrusionOk="0">
                  <a:moveTo>
                    <a:pt x="4587" y="0"/>
                  </a:moveTo>
                  <a:cubicBezTo>
                    <a:pt x="4563" y="0"/>
                    <a:pt x="4538" y="4"/>
                    <a:pt x="4511" y="11"/>
                  </a:cubicBezTo>
                  <a:cubicBezTo>
                    <a:pt x="1334" y="882"/>
                    <a:pt x="1114" y="968"/>
                    <a:pt x="310" y="1045"/>
                  </a:cubicBezTo>
                  <a:cubicBezTo>
                    <a:pt x="0" y="1063"/>
                    <a:pt x="12" y="1524"/>
                    <a:pt x="320" y="1524"/>
                  </a:cubicBezTo>
                  <a:cubicBezTo>
                    <a:pt x="326" y="1524"/>
                    <a:pt x="332" y="1524"/>
                    <a:pt x="338" y="1523"/>
                  </a:cubicBezTo>
                  <a:lnTo>
                    <a:pt x="358" y="1533"/>
                  </a:lnTo>
                  <a:cubicBezTo>
                    <a:pt x="1200" y="1447"/>
                    <a:pt x="1439" y="1351"/>
                    <a:pt x="4645" y="470"/>
                  </a:cubicBezTo>
                  <a:cubicBezTo>
                    <a:pt x="4925" y="392"/>
                    <a:pt x="4845" y="0"/>
                    <a:pt x="4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28" name="Google Shape;1128;p46">
              <a:extLst>
                <a:ext uri="{FF2B5EF4-FFF2-40B4-BE49-F238E27FC236}">
                  <a16:creationId xmlns:a16="http://schemas.microsoft.com/office/drawing/2014/main" id="{E2DD20D0-2D0B-8F13-F2C2-F3BC4E62A026}"/>
                </a:ext>
              </a:extLst>
            </p:cNvPr>
            <p:cNvSpPr/>
            <p:nvPr/>
          </p:nvSpPr>
          <p:spPr>
            <a:xfrm>
              <a:off x="1938193" y="1343794"/>
              <a:ext cx="187771" cy="57889"/>
            </a:xfrm>
            <a:custGeom>
              <a:avLst/>
              <a:gdLst/>
              <a:ahLst/>
              <a:cxnLst/>
              <a:rect l="l" t="t" r="r" b="b"/>
              <a:pathLst>
                <a:path w="5099" h="1572" extrusionOk="0">
                  <a:moveTo>
                    <a:pt x="341" y="1"/>
                  </a:moveTo>
                  <a:cubicBezTo>
                    <a:pt x="82" y="1"/>
                    <a:pt x="1" y="401"/>
                    <a:pt x="282" y="480"/>
                  </a:cubicBezTo>
                  <a:cubicBezTo>
                    <a:pt x="3631" y="1389"/>
                    <a:pt x="3861" y="1495"/>
                    <a:pt x="4741" y="1571"/>
                  </a:cubicBezTo>
                  <a:lnTo>
                    <a:pt x="4760" y="1571"/>
                  </a:lnTo>
                  <a:lnTo>
                    <a:pt x="4760" y="1562"/>
                  </a:lnTo>
                  <a:cubicBezTo>
                    <a:pt x="4767" y="1562"/>
                    <a:pt x="4773" y="1562"/>
                    <a:pt x="4779" y="1562"/>
                  </a:cubicBezTo>
                  <a:cubicBezTo>
                    <a:pt x="5077" y="1562"/>
                    <a:pt x="5099" y="1102"/>
                    <a:pt x="4780" y="1083"/>
                  </a:cubicBezTo>
                  <a:cubicBezTo>
                    <a:pt x="3957" y="1016"/>
                    <a:pt x="3765" y="930"/>
                    <a:pt x="415" y="11"/>
                  </a:cubicBezTo>
                  <a:cubicBezTo>
                    <a:pt x="389" y="4"/>
                    <a:pt x="364" y="1"/>
                    <a:pt x="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29" name="Google Shape;1129;p46">
              <a:extLst>
                <a:ext uri="{FF2B5EF4-FFF2-40B4-BE49-F238E27FC236}">
                  <a16:creationId xmlns:a16="http://schemas.microsoft.com/office/drawing/2014/main" id="{6AF8AF18-59A9-D954-4305-0B8B467C954A}"/>
                </a:ext>
              </a:extLst>
            </p:cNvPr>
            <p:cNvSpPr/>
            <p:nvPr/>
          </p:nvSpPr>
          <p:spPr>
            <a:xfrm>
              <a:off x="1915068" y="1272281"/>
              <a:ext cx="35278" cy="45147"/>
            </a:xfrm>
            <a:custGeom>
              <a:avLst/>
              <a:gdLst/>
              <a:ahLst/>
              <a:cxnLst/>
              <a:rect l="l" t="t" r="r" b="b"/>
              <a:pathLst>
                <a:path w="958" h="1226" extrusionOk="0">
                  <a:moveTo>
                    <a:pt x="335" y="1"/>
                  </a:moveTo>
                  <a:cubicBezTo>
                    <a:pt x="153" y="1"/>
                    <a:pt x="0" y="154"/>
                    <a:pt x="0" y="336"/>
                  </a:cubicBezTo>
                  <a:lnTo>
                    <a:pt x="0" y="1226"/>
                  </a:lnTo>
                  <a:cubicBezTo>
                    <a:pt x="144" y="1149"/>
                    <a:pt x="307" y="1102"/>
                    <a:pt x="479" y="1102"/>
                  </a:cubicBezTo>
                  <a:cubicBezTo>
                    <a:pt x="642" y="1102"/>
                    <a:pt x="804" y="1140"/>
                    <a:pt x="957" y="1226"/>
                  </a:cubicBezTo>
                  <a:lnTo>
                    <a:pt x="957" y="336"/>
                  </a:lnTo>
                  <a:cubicBezTo>
                    <a:pt x="957" y="154"/>
                    <a:pt x="804" y="1"/>
                    <a:pt x="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30" name="Google Shape;1130;p46">
              <a:extLst>
                <a:ext uri="{FF2B5EF4-FFF2-40B4-BE49-F238E27FC236}">
                  <a16:creationId xmlns:a16="http://schemas.microsoft.com/office/drawing/2014/main" id="{E9962DC7-9105-40B5-4199-D8C35B3DF7D7}"/>
                </a:ext>
              </a:extLst>
            </p:cNvPr>
            <p:cNvSpPr/>
            <p:nvPr/>
          </p:nvSpPr>
          <p:spPr>
            <a:xfrm>
              <a:off x="1915068" y="1377673"/>
              <a:ext cx="34910" cy="364089"/>
            </a:xfrm>
            <a:custGeom>
              <a:avLst/>
              <a:gdLst/>
              <a:ahLst/>
              <a:cxnLst/>
              <a:rect l="l" t="t" r="r" b="b"/>
              <a:pathLst>
                <a:path w="948" h="9887" extrusionOk="0">
                  <a:moveTo>
                    <a:pt x="0" y="0"/>
                  </a:moveTo>
                  <a:lnTo>
                    <a:pt x="0" y="9887"/>
                  </a:lnTo>
                  <a:lnTo>
                    <a:pt x="948" y="9887"/>
                  </a:lnTo>
                  <a:lnTo>
                    <a:pt x="948" y="0"/>
                  </a:lnTo>
                  <a:cubicBezTo>
                    <a:pt x="799" y="82"/>
                    <a:pt x="637" y="123"/>
                    <a:pt x="474" y="123"/>
                  </a:cubicBezTo>
                  <a:cubicBezTo>
                    <a:pt x="311" y="123"/>
                    <a:pt x="149" y="8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31" name="Google Shape;1131;p46">
              <a:extLst>
                <a:ext uri="{FF2B5EF4-FFF2-40B4-BE49-F238E27FC236}">
                  <a16:creationId xmlns:a16="http://schemas.microsoft.com/office/drawing/2014/main" id="{4BF512F3-A386-74F4-AC07-B8FB4E3ABBDF}"/>
                </a:ext>
              </a:extLst>
            </p:cNvPr>
            <p:cNvSpPr/>
            <p:nvPr/>
          </p:nvSpPr>
          <p:spPr>
            <a:xfrm>
              <a:off x="1915068" y="1272281"/>
              <a:ext cx="29276" cy="45147"/>
            </a:xfrm>
            <a:custGeom>
              <a:avLst/>
              <a:gdLst/>
              <a:ahLst/>
              <a:cxnLst/>
              <a:rect l="l" t="t" r="r" b="b"/>
              <a:pathLst>
                <a:path w="795" h="1226" extrusionOk="0">
                  <a:moveTo>
                    <a:pt x="326" y="1"/>
                  </a:moveTo>
                  <a:cubicBezTo>
                    <a:pt x="144" y="1"/>
                    <a:pt x="0" y="154"/>
                    <a:pt x="0" y="336"/>
                  </a:cubicBezTo>
                  <a:lnTo>
                    <a:pt x="0" y="1226"/>
                  </a:lnTo>
                  <a:cubicBezTo>
                    <a:pt x="144" y="1140"/>
                    <a:pt x="309" y="1097"/>
                    <a:pt x="475" y="1097"/>
                  </a:cubicBezTo>
                  <a:cubicBezTo>
                    <a:pt x="531" y="1097"/>
                    <a:pt x="587" y="1102"/>
                    <a:pt x="642" y="1111"/>
                  </a:cubicBezTo>
                  <a:lnTo>
                    <a:pt x="642" y="326"/>
                  </a:lnTo>
                  <a:cubicBezTo>
                    <a:pt x="642" y="221"/>
                    <a:pt x="699" y="116"/>
                    <a:pt x="795" y="58"/>
                  </a:cubicBezTo>
                  <a:cubicBezTo>
                    <a:pt x="737" y="20"/>
                    <a:pt x="680" y="1"/>
                    <a:pt x="622" y="1"/>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32" name="Google Shape;1132;p46">
              <a:extLst>
                <a:ext uri="{FF2B5EF4-FFF2-40B4-BE49-F238E27FC236}">
                  <a16:creationId xmlns:a16="http://schemas.microsoft.com/office/drawing/2014/main" id="{AAF7D740-B576-00F2-06DD-FB4FE8179341}"/>
                </a:ext>
              </a:extLst>
            </p:cNvPr>
            <p:cNvSpPr/>
            <p:nvPr/>
          </p:nvSpPr>
          <p:spPr>
            <a:xfrm>
              <a:off x="1915068" y="1377673"/>
              <a:ext cx="23273" cy="364089"/>
            </a:xfrm>
            <a:custGeom>
              <a:avLst/>
              <a:gdLst/>
              <a:ahLst/>
              <a:cxnLst/>
              <a:rect l="l" t="t" r="r" b="b"/>
              <a:pathLst>
                <a:path w="632" h="9887" extrusionOk="0">
                  <a:moveTo>
                    <a:pt x="0" y="0"/>
                  </a:moveTo>
                  <a:lnTo>
                    <a:pt x="0" y="9887"/>
                  </a:lnTo>
                  <a:lnTo>
                    <a:pt x="632" y="9887"/>
                  </a:lnTo>
                  <a:lnTo>
                    <a:pt x="632" y="115"/>
                  </a:lnTo>
                  <a:cubicBezTo>
                    <a:pt x="584" y="115"/>
                    <a:pt x="527" y="125"/>
                    <a:pt x="479" y="125"/>
                  </a:cubicBezTo>
                  <a:cubicBezTo>
                    <a:pt x="307" y="125"/>
                    <a:pt x="144" y="77"/>
                    <a:pt x="0" y="0"/>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33" name="Google Shape;1133;p46">
              <a:extLst>
                <a:ext uri="{FF2B5EF4-FFF2-40B4-BE49-F238E27FC236}">
                  <a16:creationId xmlns:a16="http://schemas.microsoft.com/office/drawing/2014/main" id="{E4FBFE09-D6FB-B3C9-F5A7-130C8137E4FE}"/>
                </a:ext>
              </a:extLst>
            </p:cNvPr>
            <p:cNvSpPr/>
            <p:nvPr/>
          </p:nvSpPr>
          <p:spPr>
            <a:xfrm>
              <a:off x="2023258" y="1553546"/>
              <a:ext cx="204452" cy="35610"/>
            </a:xfrm>
            <a:custGeom>
              <a:avLst/>
              <a:gdLst/>
              <a:ahLst/>
              <a:cxnLst/>
              <a:rect l="l" t="t" r="r" b="b"/>
              <a:pathLst>
                <a:path w="5552" h="967" extrusionOk="0">
                  <a:moveTo>
                    <a:pt x="412" y="0"/>
                  </a:moveTo>
                  <a:cubicBezTo>
                    <a:pt x="182" y="0"/>
                    <a:pt x="0" y="182"/>
                    <a:pt x="0" y="402"/>
                  </a:cubicBezTo>
                  <a:lnTo>
                    <a:pt x="0" y="565"/>
                  </a:lnTo>
                  <a:cubicBezTo>
                    <a:pt x="0" y="785"/>
                    <a:pt x="182" y="967"/>
                    <a:pt x="412" y="967"/>
                  </a:cubicBezTo>
                  <a:lnTo>
                    <a:pt x="5149" y="967"/>
                  </a:lnTo>
                  <a:cubicBezTo>
                    <a:pt x="5369" y="967"/>
                    <a:pt x="5551" y="785"/>
                    <a:pt x="5551" y="565"/>
                  </a:cubicBezTo>
                  <a:lnTo>
                    <a:pt x="5551" y="402"/>
                  </a:lnTo>
                  <a:cubicBezTo>
                    <a:pt x="5551" y="182"/>
                    <a:pt x="5369" y="0"/>
                    <a:pt x="51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34" name="Google Shape;1134;p46">
              <a:extLst>
                <a:ext uri="{FF2B5EF4-FFF2-40B4-BE49-F238E27FC236}">
                  <a16:creationId xmlns:a16="http://schemas.microsoft.com/office/drawing/2014/main" id="{2F66EA04-9AE2-1E0C-AA7E-7D596419A9CC}"/>
                </a:ext>
              </a:extLst>
            </p:cNvPr>
            <p:cNvSpPr/>
            <p:nvPr/>
          </p:nvSpPr>
          <p:spPr>
            <a:xfrm>
              <a:off x="2023258" y="1559512"/>
              <a:ext cx="204784" cy="29644"/>
            </a:xfrm>
            <a:custGeom>
              <a:avLst/>
              <a:gdLst/>
              <a:ahLst/>
              <a:cxnLst/>
              <a:rect l="l" t="t" r="r" b="b"/>
              <a:pathLst>
                <a:path w="5561" h="805" extrusionOk="0">
                  <a:moveTo>
                    <a:pt x="87" y="1"/>
                  </a:moveTo>
                  <a:cubicBezTo>
                    <a:pt x="29" y="68"/>
                    <a:pt x="0" y="154"/>
                    <a:pt x="0" y="240"/>
                  </a:cubicBezTo>
                  <a:lnTo>
                    <a:pt x="0" y="393"/>
                  </a:lnTo>
                  <a:cubicBezTo>
                    <a:pt x="0" y="623"/>
                    <a:pt x="182" y="805"/>
                    <a:pt x="412" y="805"/>
                  </a:cubicBezTo>
                  <a:lnTo>
                    <a:pt x="5149" y="805"/>
                  </a:lnTo>
                  <a:cubicBezTo>
                    <a:pt x="5379" y="805"/>
                    <a:pt x="5561" y="623"/>
                    <a:pt x="5561" y="393"/>
                  </a:cubicBezTo>
                  <a:lnTo>
                    <a:pt x="5561" y="240"/>
                  </a:lnTo>
                  <a:cubicBezTo>
                    <a:pt x="5561" y="154"/>
                    <a:pt x="5532" y="68"/>
                    <a:pt x="5475" y="1"/>
                  </a:cubicBezTo>
                  <a:cubicBezTo>
                    <a:pt x="5398" y="96"/>
                    <a:pt x="5283" y="163"/>
                    <a:pt x="5149" y="163"/>
                  </a:cubicBezTo>
                  <a:lnTo>
                    <a:pt x="412" y="163"/>
                  </a:lnTo>
                  <a:cubicBezTo>
                    <a:pt x="278" y="163"/>
                    <a:pt x="163" y="96"/>
                    <a:pt x="87" y="1"/>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35" name="Google Shape;1135;p46">
              <a:extLst>
                <a:ext uri="{FF2B5EF4-FFF2-40B4-BE49-F238E27FC236}">
                  <a16:creationId xmlns:a16="http://schemas.microsoft.com/office/drawing/2014/main" id="{79CD1A02-6028-05D5-B500-6D60979793F9}"/>
                </a:ext>
              </a:extLst>
            </p:cNvPr>
            <p:cNvSpPr/>
            <p:nvPr/>
          </p:nvSpPr>
          <p:spPr>
            <a:xfrm>
              <a:off x="2052865" y="1589119"/>
              <a:ext cx="152640" cy="66653"/>
            </a:xfrm>
            <a:custGeom>
              <a:avLst/>
              <a:gdLst/>
              <a:ahLst/>
              <a:cxnLst/>
              <a:rect l="l" t="t" r="r" b="b"/>
              <a:pathLst>
                <a:path w="4145" h="1810" extrusionOk="0">
                  <a:moveTo>
                    <a:pt x="0" y="1"/>
                  </a:moveTo>
                  <a:cubicBezTo>
                    <a:pt x="144" y="1034"/>
                    <a:pt x="1024" y="1809"/>
                    <a:pt x="2077" y="1809"/>
                  </a:cubicBezTo>
                  <a:cubicBezTo>
                    <a:pt x="3120" y="1809"/>
                    <a:pt x="4010" y="1034"/>
                    <a:pt x="41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36" name="Google Shape;1136;p46">
              <a:extLst>
                <a:ext uri="{FF2B5EF4-FFF2-40B4-BE49-F238E27FC236}">
                  <a16:creationId xmlns:a16="http://schemas.microsoft.com/office/drawing/2014/main" id="{EC73AABE-5A77-1F7E-2479-2801C1F012E1}"/>
                </a:ext>
              </a:extLst>
            </p:cNvPr>
            <p:cNvSpPr/>
            <p:nvPr/>
          </p:nvSpPr>
          <p:spPr>
            <a:xfrm>
              <a:off x="1660611" y="1589119"/>
              <a:ext cx="94125" cy="66653"/>
            </a:xfrm>
            <a:custGeom>
              <a:avLst/>
              <a:gdLst/>
              <a:ahLst/>
              <a:cxnLst/>
              <a:rect l="l" t="t" r="r" b="b"/>
              <a:pathLst>
                <a:path w="2556" h="1810" extrusionOk="0">
                  <a:moveTo>
                    <a:pt x="1" y="1"/>
                  </a:moveTo>
                  <a:cubicBezTo>
                    <a:pt x="149" y="1059"/>
                    <a:pt x="1048" y="1810"/>
                    <a:pt x="2067" y="1810"/>
                  </a:cubicBezTo>
                  <a:cubicBezTo>
                    <a:pt x="2228" y="1810"/>
                    <a:pt x="2392" y="1791"/>
                    <a:pt x="2556" y="1752"/>
                  </a:cubicBezTo>
                  <a:cubicBezTo>
                    <a:pt x="1714" y="1551"/>
                    <a:pt x="1082" y="862"/>
                    <a:pt x="967" y="1"/>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37" name="Google Shape;1137;p46">
              <a:extLst>
                <a:ext uri="{FF2B5EF4-FFF2-40B4-BE49-F238E27FC236}">
                  <a16:creationId xmlns:a16="http://schemas.microsoft.com/office/drawing/2014/main" id="{24204AE4-7745-EE21-3131-298836F2AD42}"/>
                </a:ext>
              </a:extLst>
            </p:cNvPr>
            <p:cNvSpPr/>
            <p:nvPr/>
          </p:nvSpPr>
          <p:spPr>
            <a:xfrm>
              <a:off x="2052865" y="1589119"/>
              <a:ext cx="94125" cy="66653"/>
            </a:xfrm>
            <a:custGeom>
              <a:avLst/>
              <a:gdLst/>
              <a:ahLst/>
              <a:cxnLst/>
              <a:rect l="l" t="t" r="r" b="b"/>
              <a:pathLst>
                <a:path w="2556" h="1810" extrusionOk="0">
                  <a:moveTo>
                    <a:pt x="0" y="1"/>
                  </a:moveTo>
                  <a:cubicBezTo>
                    <a:pt x="141" y="1059"/>
                    <a:pt x="1045" y="1810"/>
                    <a:pt x="2066" y="1810"/>
                  </a:cubicBezTo>
                  <a:cubicBezTo>
                    <a:pt x="2227" y="1810"/>
                    <a:pt x="2391" y="1791"/>
                    <a:pt x="2556" y="1752"/>
                  </a:cubicBezTo>
                  <a:cubicBezTo>
                    <a:pt x="1713" y="1551"/>
                    <a:pt x="1082" y="862"/>
                    <a:pt x="967" y="1"/>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38" name="Google Shape;1138;p46">
              <a:extLst>
                <a:ext uri="{FF2B5EF4-FFF2-40B4-BE49-F238E27FC236}">
                  <a16:creationId xmlns:a16="http://schemas.microsoft.com/office/drawing/2014/main" id="{755C8C6E-E369-DF5F-E598-C67567569312}"/>
                </a:ext>
              </a:extLst>
            </p:cNvPr>
            <p:cNvSpPr/>
            <p:nvPr/>
          </p:nvSpPr>
          <p:spPr>
            <a:xfrm>
              <a:off x="1716658" y="1367804"/>
              <a:ext cx="47946" cy="47615"/>
            </a:xfrm>
            <a:custGeom>
              <a:avLst/>
              <a:gdLst/>
              <a:ahLst/>
              <a:cxnLst/>
              <a:rect l="l" t="t" r="r" b="b"/>
              <a:pathLst>
                <a:path w="1302" h="1293" extrusionOk="0">
                  <a:moveTo>
                    <a:pt x="651" y="1"/>
                  </a:moveTo>
                  <a:cubicBezTo>
                    <a:pt x="297" y="1"/>
                    <a:pt x="0" y="288"/>
                    <a:pt x="0" y="651"/>
                  </a:cubicBezTo>
                  <a:cubicBezTo>
                    <a:pt x="0" y="1005"/>
                    <a:pt x="297" y="1293"/>
                    <a:pt x="651" y="1293"/>
                  </a:cubicBezTo>
                  <a:cubicBezTo>
                    <a:pt x="1005" y="1293"/>
                    <a:pt x="1302" y="1005"/>
                    <a:pt x="1302" y="651"/>
                  </a:cubicBezTo>
                  <a:cubicBezTo>
                    <a:pt x="1302" y="288"/>
                    <a:pt x="1005" y="1"/>
                    <a:pt x="6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39" name="Google Shape;1139;p46">
              <a:extLst>
                <a:ext uri="{FF2B5EF4-FFF2-40B4-BE49-F238E27FC236}">
                  <a16:creationId xmlns:a16="http://schemas.microsoft.com/office/drawing/2014/main" id="{931C6BCF-517E-806B-E6AC-AD29886CE8FB}"/>
                </a:ext>
              </a:extLst>
            </p:cNvPr>
            <p:cNvSpPr/>
            <p:nvPr/>
          </p:nvSpPr>
          <p:spPr>
            <a:xfrm>
              <a:off x="2101841" y="1367804"/>
              <a:ext cx="47615" cy="47615"/>
            </a:xfrm>
            <a:custGeom>
              <a:avLst/>
              <a:gdLst/>
              <a:ahLst/>
              <a:cxnLst/>
              <a:rect l="l" t="t" r="r" b="b"/>
              <a:pathLst>
                <a:path w="1293" h="1293" extrusionOk="0">
                  <a:moveTo>
                    <a:pt x="642" y="1"/>
                  </a:moveTo>
                  <a:cubicBezTo>
                    <a:pt x="288" y="1"/>
                    <a:pt x="1" y="288"/>
                    <a:pt x="1" y="651"/>
                  </a:cubicBezTo>
                  <a:cubicBezTo>
                    <a:pt x="1" y="1005"/>
                    <a:pt x="288" y="1293"/>
                    <a:pt x="642" y="1293"/>
                  </a:cubicBezTo>
                  <a:cubicBezTo>
                    <a:pt x="1005" y="1293"/>
                    <a:pt x="1293" y="1005"/>
                    <a:pt x="1293" y="651"/>
                  </a:cubicBezTo>
                  <a:cubicBezTo>
                    <a:pt x="1293" y="288"/>
                    <a:pt x="1005" y="1"/>
                    <a:pt x="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40" name="Google Shape;1140;p46">
              <a:extLst>
                <a:ext uri="{FF2B5EF4-FFF2-40B4-BE49-F238E27FC236}">
                  <a16:creationId xmlns:a16="http://schemas.microsoft.com/office/drawing/2014/main" id="{9CCD188F-9C05-6143-B240-4C934537EA3A}"/>
                </a:ext>
              </a:extLst>
            </p:cNvPr>
            <p:cNvSpPr/>
            <p:nvPr/>
          </p:nvSpPr>
          <p:spPr>
            <a:xfrm>
              <a:off x="1850220" y="1738184"/>
              <a:ext cx="164608" cy="39182"/>
            </a:xfrm>
            <a:custGeom>
              <a:avLst/>
              <a:gdLst/>
              <a:ahLst/>
              <a:cxnLst/>
              <a:rect l="l" t="t" r="r" b="b"/>
              <a:pathLst>
                <a:path w="4470" h="1064" extrusionOk="0">
                  <a:moveTo>
                    <a:pt x="402" y="1"/>
                  </a:moveTo>
                  <a:cubicBezTo>
                    <a:pt x="182" y="1"/>
                    <a:pt x="0" y="183"/>
                    <a:pt x="0" y="403"/>
                  </a:cubicBezTo>
                  <a:lnTo>
                    <a:pt x="0" y="1063"/>
                  </a:lnTo>
                  <a:lnTo>
                    <a:pt x="4470" y="1063"/>
                  </a:lnTo>
                  <a:lnTo>
                    <a:pt x="4470" y="403"/>
                  </a:lnTo>
                  <a:cubicBezTo>
                    <a:pt x="4470" y="183"/>
                    <a:pt x="4288" y="1"/>
                    <a:pt x="4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41" name="Google Shape;1141;p46">
              <a:extLst>
                <a:ext uri="{FF2B5EF4-FFF2-40B4-BE49-F238E27FC236}">
                  <a16:creationId xmlns:a16="http://schemas.microsoft.com/office/drawing/2014/main" id="{170C1C85-4BB9-6B01-083B-26707D24F3C0}"/>
                </a:ext>
              </a:extLst>
            </p:cNvPr>
            <p:cNvSpPr/>
            <p:nvPr/>
          </p:nvSpPr>
          <p:spPr>
            <a:xfrm>
              <a:off x="1850220" y="1750188"/>
              <a:ext cx="164608" cy="27177"/>
            </a:xfrm>
            <a:custGeom>
              <a:avLst/>
              <a:gdLst/>
              <a:ahLst/>
              <a:cxnLst/>
              <a:rect l="l" t="t" r="r" b="b"/>
              <a:pathLst>
                <a:path w="4470" h="738" extrusionOk="0">
                  <a:moveTo>
                    <a:pt x="10" y="0"/>
                  </a:moveTo>
                  <a:cubicBezTo>
                    <a:pt x="0" y="19"/>
                    <a:pt x="0" y="48"/>
                    <a:pt x="0" y="77"/>
                  </a:cubicBezTo>
                  <a:lnTo>
                    <a:pt x="0" y="737"/>
                  </a:lnTo>
                  <a:lnTo>
                    <a:pt x="4470" y="737"/>
                  </a:lnTo>
                  <a:lnTo>
                    <a:pt x="4470" y="77"/>
                  </a:lnTo>
                  <a:cubicBezTo>
                    <a:pt x="4470" y="48"/>
                    <a:pt x="4470" y="19"/>
                    <a:pt x="4460" y="0"/>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42" name="Google Shape;1142;p46">
              <a:extLst>
                <a:ext uri="{FF2B5EF4-FFF2-40B4-BE49-F238E27FC236}">
                  <a16:creationId xmlns:a16="http://schemas.microsoft.com/office/drawing/2014/main" id="{46459254-3D98-DDB5-BD3C-B6B064218ADC}"/>
                </a:ext>
              </a:extLst>
            </p:cNvPr>
            <p:cNvSpPr/>
            <p:nvPr/>
          </p:nvSpPr>
          <p:spPr>
            <a:xfrm>
              <a:off x="1830482" y="1773793"/>
              <a:ext cx="204784" cy="35647"/>
            </a:xfrm>
            <a:custGeom>
              <a:avLst/>
              <a:gdLst/>
              <a:ahLst/>
              <a:cxnLst/>
              <a:rect l="l" t="t" r="r" b="b"/>
              <a:pathLst>
                <a:path w="5561" h="968" extrusionOk="0">
                  <a:moveTo>
                    <a:pt x="412" y="0"/>
                  </a:moveTo>
                  <a:cubicBezTo>
                    <a:pt x="182" y="0"/>
                    <a:pt x="0" y="182"/>
                    <a:pt x="0" y="402"/>
                  </a:cubicBezTo>
                  <a:lnTo>
                    <a:pt x="0" y="565"/>
                  </a:lnTo>
                  <a:cubicBezTo>
                    <a:pt x="0" y="785"/>
                    <a:pt x="182" y="967"/>
                    <a:pt x="412" y="967"/>
                  </a:cubicBezTo>
                  <a:lnTo>
                    <a:pt x="5149" y="967"/>
                  </a:lnTo>
                  <a:cubicBezTo>
                    <a:pt x="5369" y="967"/>
                    <a:pt x="5551" y="785"/>
                    <a:pt x="5561" y="565"/>
                  </a:cubicBezTo>
                  <a:lnTo>
                    <a:pt x="5561" y="402"/>
                  </a:lnTo>
                  <a:cubicBezTo>
                    <a:pt x="5551" y="182"/>
                    <a:pt x="5369" y="0"/>
                    <a:pt x="51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43" name="Google Shape;1143;p46">
              <a:extLst>
                <a:ext uri="{FF2B5EF4-FFF2-40B4-BE49-F238E27FC236}">
                  <a16:creationId xmlns:a16="http://schemas.microsoft.com/office/drawing/2014/main" id="{9350F723-C837-1AE5-84BB-1AFFF34315EF}"/>
                </a:ext>
              </a:extLst>
            </p:cNvPr>
            <p:cNvSpPr/>
            <p:nvPr/>
          </p:nvSpPr>
          <p:spPr>
            <a:xfrm>
              <a:off x="1830482" y="1779795"/>
              <a:ext cx="204784" cy="29644"/>
            </a:xfrm>
            <a:custGeom>
              <a:avLst/>
              <a:gdLst/>
              <a:ahLst/>
              <a:cxnLst/>
              <a:rect l="l" t="t" r="r" b="b"/>
              <a:pathLst>
                <a:path w="5561" h="805" extrusionOk="0">
                  <a:moveTo>
                    <a:pt x="87" y="0"/>
                  </a:moveTo>
                  <a:cubicBezTo>
                    <a:pt x="29" y="67"/>
                    <a:pt x="0" y="153"/>
                    <a:pt x="0" y="239"/>
                  </a:cubicBezTo>
                  <a:lnTo>
                    <a:pt x="0" y="393"/>
                  </a:lnTo>
                  <a:cubicBezTo>
                    <a:pt x="0" y="622"/>
                    <a:pt x="182" y="804"/>
                    <a:pt x="412" y="804"/>
                  </a:cubicBezTo>
                  <a:lnTo>
                    <a:pt x="5149" y="804"/>
                  </a:lnTo>
                  <a:cubicBezTo>
                    <a:pt x="5379" y="804"/>
                    <a:pt x="5561" y="622"/>
                    <a:pt x="5561" y="393"/>
                  </a:cubicBezTo>
                  <a:lnTo>
                    <a:pt x="5561" y="239"/>
                  </a:lnTo>
                  <a:cubicBezTo>
                    <a:pt x="5561" y="153"/>
                    <a:pt x="5532" y="67"/>
                    <a:pt x="5475" y="0"/>
                  </a:cubicBezTo>
                  <a:cubicBezTo>
                    <a:pt x="5398" y="105"/>
                    <a:pt x="5274" y="163"/>
                    <a:pt x="5149" y="163"/>
                  </a:cubicBezTo>
                  <a:lnTo>
                    <a:pt x="412" y="163"/>
                  </a:lnTo>
                  <a:cubicBezTo>
                    <a:pt x="278" y="163"/>
                    <a:pt x="163" y="105"/>
                    <a:pt x="87" y="0"/>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44" name="Google Shape;1144;p46">
              <a:extLst>
                <a:ext uri="{FF2B5EF4-FFF2-40B4-BE49-F238E27FC236}">
                  <a16:creationId xmlns:a16="http://schemas.microsoft.com/office/drawing/2014/main" id="{3A7382DB-E71F-1933-2350-ADCF0351716F}"/>
                </a:ext>
              </a:extLst>
            </p:cNvPr>
            <p:cNvSpPr/>
            <p:nvPr/>
          </p:nvSpPr>
          <p:spPr>
            <a:xfrm>
              <a:off x="1897797" y="1312825"/>
              <a:ext cx="69452" cy="69452"/>
            </a:xfrm>
            <a:custGeom>
              <a:avLst/>
              <a:gdLst/>
              <a:ahLst/>
              <a:cxnLst/>
              <a:rect l="l" t="t" r="r" b="b"/>
              <a:pathLst>
                <a:path w="1886" h="1886" extrusionOk="0">
                  <a:moveTo>
                    <a:pt x="938" y="1"/>
                  </a:moveTo>
                  <a:cubicBezTo>
                    <a:pt x="421" y="1"/>
                    <a:pt x="0" y="422"/>
                    <a:pt x="0" y="938"/>
                  </a:cubicBezTo>
                  <a:cubicBezTo>
                    <a:pt x="0" y="1465"/>
                    <a:pt x="421" y="1886"/>
                    <a:pt x="938" y="1886"/>
                  </a:cubicBezTo>
                  <a:cubicBezTo>
                    <a:pt x="1465" y="1886"/>
                    <a:pt x="1886" y="1465"/>
                    <a:pt x="1886" y="938"/>
                  </a:cubicBezTo>
                  <a:cubicBezTo>
                    <a:pt x="1886" y="422"/>
                    <a:pt x="1465" y="1"/>
                    <a:pt x="9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45" name="Google Shape;1145;p46">
              <a:extLst>
                <a:ext uri="{FF2B5EF4-FFF2-40B4-BE49-F238E27FC236}">
                  <a16:creationId xmlns:a16="http://schemas.microsoft.com/office/drawing/2014/main" id="{2C9298F2-C04E-F45F-6374-5CD314098267}"/>
                </a:ext>
              </a:extLst>
            </p:cNvPr>
            <p:cNvSpPr/>
            <p:nvPr/>
          </p:nvSpPr>
          <p:spPr>
            <a:xfrm>
              <a:off x="1716658" y="1367951"/>
              <a:ext cx="41612" cy="47652"/>
            </a:xfrm>
            <a:custGeom>
              <a:avLst/>
              <a:gdLst/>
              <a:ahLst/>
              <a:cxnLst/>
              <a:rect l="l" t="t" r="r" b="b"/>
              <a:pathLst>
                <a:path w="1130" h="1294" extrusionOk="0">
                  <a:moveTo>
                    <a:pt x="654" y="1"/>
                  </a:moveTo>
                  <a:cubicBezTo>
                    <a:pt x="322" y="1"/>
                    <a:pt x="0" y="255"/>
                    <a:pt x="0" y="647"/>
                  </a:cubicBezTo>
                  <a:cubicBezTo>
                    <a:pt x="0" y="1040"/>
                    <a:pt x="322" y="1294"/>
                    <a:pt x="654" y="1294"/>
                  </a:cubicBezTo>
                  <a:cubicBezTo>
                    <a:pt x="824" y="1294"/>
                    <a:pt x="997" y="1227"/>
                    <a:pt x="1130" y="1078"/>
                  </a:cubicBezTo>
                  <a:cubicBezTo>
                    <a:pt x="1024" y="963"/>
                    <a:pt x="967" y="810"/>
                    <a:pt x="967" y="647"/>
                  </a:cubicBezTo>
                  <a:cubicBezTo>
                    <a:pt x="967" y="485"/>
                    <a:pt x="1024" y="331"/>
                    <a:pt x="1130" y="217"/>
                  </a:cubicBezTo>
                  <a:cubicBezTo>
                    <a:pt x="997" y="67"/>
                    <a:pt x="824" y="1"/>
                    <a:pt x="654" y="1"/>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46" name="Google Shape;1146;p46">
              <a:extLst>
                <a:ext uri="{FF2B5EF4-FFF2-40B4-BE49-F238E27FC236}">
                  <a16:creationId xmlns:a16="http://schemas.microsoft.com/office/drawing/2014/main" id="{A4E71043-8D8A-3DD3-4644-70C6DB2D00BD}"/>
                </a:ext>
              </a:extLst>
            </p:cNvPr>
            <p:cNvSpPr/>
            <p:nvPr/>
          </p:nvSpPr>
          <p:spPr>
            <a:xfrm>
              <a:off x="2101841" y="1367951"/>
              <a:ext cx="41612" cy="47652"/>
            </a:xfrm>
            <a:custGeom>
              <a:avLst/>
              <a:gdLst/>
              <a:ahLst/>
              <a:cxnLst/>
              <a:rect l="l" t="t" r="r" b="b"/>
              <a:pathLst>
                <a:path w="1130" h="1294" extrusionOk="0">
                  <a:moveTo>
                    <a:pt x="650" y="1"/>
                  </a:moveTo>
                  <a:cubicBezTo>
                    <a:pt x="319" y="1"/>
                    <a:pt x="1" y="255"/>
                    <a:pt x="1" y="647"/>
                  </a:cubicBezTo>
                  <a:cubicBezTo>
                    <a:pt x="1" y="1040"/>
                    <a:pt x="319" y="1294"/>
                    <a:pt x="650" y="1294"/>
                  </a:cubicBezTo>
                  <a:cubicBezTo>
                    <a:pt x="820" y="1294"/>
                    <a:pt x="994" y="1227"/>
                    <a:pt x="1130" y="1078"/>
                  </a:cubicBezTo>
                  <a:cubicBezTo>
                    <a:pt x="1025" y="963"/>
                    <a:pt x="967" y="810"/>
                    <a:pt x="967" y="647"/>
                  </a:cubicBezTo>
                  <a:cubicBezTo>
                    <a:pt x="967" y="485"/>
                    <a:pt x="1025" y="331"/>
                    <a:pt x="1130" y="217"/>
                  </a:cubicBezTo>
                  <a:cubicBezTo>
                    <a:pt x="994" y="67"/>
                    <a:pt x="820" y="1"/>
                    <a:pt x="650" y="1"/>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47" name="Google Shape;1147;p46">
              <a:extLst>
                <a:ext uri="{FF2B5EF4-FFF2-40B4-BE49-F238E27FC236}">
                  <a16:creationId xmlns:a16="http://schemas.microsoft.com/office/drawing/2014/main" id="{936C79CF-E5F1-09E0-AE64-8D73577E3185}"/>
                </a:ext>
              </a:extLst>
            </p:cNvPr>
            <p:cNvSpPr/>
            <p:nvPr/>
          </p:nvSpPr>
          <p:spPr>
            <a:xfrm>
              <a:off x="1897797" y="1312862"/>
              <a:ext cx="52549" cy="69783"/>
            </a:xfrm>
            <a:custGeom>
              <a:avLst/>
              <a:gdLst/>
              <a:ahLst/>
              <a:cxnLst/>
              <a:rect l="l" t="t" r="r" b="b"/>
              <a:pathLst>
                <a:path w="1427" h="1895" extrusionOk="0">
                  <a:moveTo>
                    <a:pt x="948" y="1"/>
                  </a:moveTo>
                  <a:cubicBezTo>
                    <a:pt x="454" y="1"/>
                    <a:pt x="0" y="397"/>
                    <a:pt x="0" y="947"/>
                  </a:cubicBezTo>
                  <a:cubicBezTo>
                    <a:pt x="0" y="1502"/>
                    <a:pt x="451" y="1895"/>
                    <a:pt x="944" y="1895"/>
                  </a:cubicBezTo>
                  <a:cubicBezTo>
                    <a:pt x="1105" y="1895"/>
                    <a:pt x="1271" y="1853"/>
                    <a:pt x="1426" y="1760"/>
                  </a:cubicBezTo>
                  <a:cubicBezTo>
                    <a:pt x="1139" y="1588"/>
                    <a:pt x="967" y="1282"/>
                    <a:pt x="967" y="947"/>
                  </a:cubicBezTo>
                  <a:cubicBezTo>
                    <a:pt x="967" y="612"/>
                    <a:pt x="1139" y="306"/>
                    <a:pt x="1426" y="134"/>
                  </a:cubicBezTo>
                  <a:cubicBezTo>
                    <a:pt x="1272" y="42"/>
                    <a:pt x="1108" y="1"/>
                    <a:pt x="948" y="1"/>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48" name="Google Shape;1148;p46">
              <a:extLst>
                <a:ext uri="{FF2B5EF4-FFF2-40B4-BE49-F238E27FC236}">
                  <a16:creationId xmlns:a16="http://schemas.microsoft.com/office/drawing/2014/main" id="{F28E1C88-FAB7-321B-F070-E550C9DA7C3D}"/>
                </a:ext>
              </a:extLst>
            </p:cNvPr>
            <p:cNvSpPr/>
            <p:nvPr/>
          </p:nvSpPr>
          <p:spPr>
            <a:xfrm>
              <a:off x="1638406" y="1553546"/>
              <a:ext cx="204452" cy="35610"/>
            </a:xfrm>
            <a:custGeom>
              <a:avLst/>
              <a:gdLst/>
              <a:ahLst/>
              <a:cxnLst/>
              <a:rect l="l" t="t" r="r" b="b"/>
              <a:pathLst>
                <a:path w="5552" h="967" extrusionOk="0">
                  <a:moveTo>
                    <a:pt x="403" y="0"/>
                  </a:moveTo>
                  <a:cubicBezTo>
                    <a:pt x="182" y="0"/>
                    <a:pt x="1" y="182"/>
                    <a:pt x="1" y="402"/>
                  </a:cubicBezTo>
                  <a:lnTo>
                    <a:pt x="1" y="565"/>
                  </a:lnTo>
                  <a:cubicBezTo>
                    <a:pt x="1" y="785"/>
                    <a:pt x="182" y="967"/>
                    <a:pt x="403" y="967"/>
                  </a:cubicBezTo>
                  <a:lnTo>
                    <a:pt x="5149" y="967"/>
                  </a:lnTo>
                  <a:cubicBezTo>
                    <a:pt x="5370" y="967"/>
                    <a:pt x="5551" y="785"/>
                    <a:pt x="5551" y="565"/>
                  </a:cubicBezTo>
                  <a:lnTo>
                    <a:pt x="5551" y="402"/>
                  </a:lnTo>
                  <a:cubicBezTo>
                    <a:pt x="5551" y="182"/>
                    <a:pt x="5370" y="0"/>
                    <a:pt x="51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49" name="Google Shape;1149;p46">
              <a:extLst>
                <a:ext uri="{FF2B5EF4-FFF2-40B4-BE49-F238E27FC236}">
                  <a16:creationId xmlns:a16="http://schemas.microsoft.com/office/drawing/2014/main" id="{2EC0D2B0-B3A7-C05A-3C87-DAC1131B602C}"/>
                </a:ext>
              </a:extLst>
            </p:cNvPr>
            <p:cNvSpPr/>
            <p:nvPr/>
          </p:nvSpPr>
          <p:spPr>
            <a:xfrm>
              <a:off x="1638406" y="1559512"/>
              <a:ext cx="204452" cy="29644"/>
            </a:xfrm>
            <a:custGeom>
              <a:avLst/>
              <a:gdLst/>
              <a:ahLst/>
              <a:cxnLst/>
              <a:rect l="l" t="t" r="r" b="b"/>
              <a:pathLst>
                <a:path w="5552" h="805" extrusionOk="0">
                  <a:moveTo>
                    <a:pt x="77" y="1"/>
                  </a:moveTo>
                  <a:cubicBezTo>
                    <a:pt x="29" y="68"/>
                    <a:pt x="1" y="154"/>
                    <a:pt x="1" y="240"/>
                  </a:cubicBezTo>
                  <a:lnTo>
                    <a:pt x="1" y="393"/>
                  </a:lnTo>
                  <a:cubicBezTo>
                    <a:pt x="1" y="623"/>
                    <a:pt x="182" y="805"/>
                    <a:pt x="403" y="805"/>
                  </a:cubicBezTo>
                  <a:lnTo>
                    <a:pt x="5149" y="805"/>
                  </a:lnTo>
                  <a:cubicBezTo>
                    <a:pt x="5370" y="805"/>
                    <a:pt x="5551" y="623"/>
                    <a:pt x="5551" y="393"/>
                  </a:cubicBezTo>
                  <a:lnTo>
                    <a:pt x="5551" y="240"/>
                  </a:lnTo>
                  <a:cubicBezTo>
                    <a:pt x="5551" y="154"/>
                    <a:pt x="5523" y="68"/>
                    <a:pt x="5475" y="1"/>
                  </a:cubicBezTo>
                  <a:cubicBezTo>
                    <a:pt x="5398" y="96"/>
                    <a:pt x="5274" y="163"/>
                    <a:pt x="5149" y="163"/>
                  </a:cubicBezTo>
                  <a:lnTo>
                    <a:pt x="403" y="163"/>
                  </a:lnTo>
                  <a:cubicBezTo>
                    <a:pt x="278" y="163"/>
                    <a:pt x="154" y="96"/>
                    <a:pt x="77" y="1"/>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1161" name="Google Shape;1161;p46">
            <a:extLst>
              <a:ext uri="{FF2B5EF4-FFF2-40B4-BE49-F238E27FC236}">
                <a16:creationId xmlns:a16="http://schemas.microsoft.com/office/drawing/2014/main" id="{B9BC5015-2564-242C-9666-5D771E284E20}"/>
              </a:ext>
            </a:extLst>
          </p:cNvPr>
          <p:cNvGrpSpPr/>
          <p:nvPr/>
        </p:nvGrpSpPr>
        <p:grpSpPr>
          <a:xfrm>
            <a:off x="956957" y="1210700"/>
            <a:ext cx="512599" cy="499734"/>
            <a:chOff x="6954454" y="1309709"/>
            <a:chExt cx="512599" cy="499734"/>
          </a:xfrm>
        </p:grpSpPr>
        <p:sp>
          <p:nvSpPr>
            <p:cNvPr id="1162" name="Google Shape;1162;p46">
              <a:extLst>
                <a:ext uri="{FF2B5EF4-FFF2-40B4-BE49-F238E27FC236}">
                  <a16:creationId xmlns:a16="http://schemas.microsoft.com/office/drawing/2014/main" id="{324D02FF-1D9A-0E83-9E5D-177CAB0CF976}"/>
                </a:ext>
              </a:extLst>
            </p:cNvPr>
            <p:cNvSpPr/>
            <p:nvPr/>
          </p:nvSpPr>
          <p:spPr>
            <a:xfrm>
              <a:off x="7052233" y="1404877"/>
              <a:ext cx="316997" cy="317327"/>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63" name="Google Shape;1163;p46">
              <a:extLst>
                <a:ext uri="{FF2B5EF4-FFF2-40B4-BE49-F238E27FC236}">
                  <a16:creationId xmlns:a16="http://schemas.microsoft.com/office/drawing/2014/main" id="{5CA4B1E6-31A2-730B-E972-2138407A9DA0}"/>
                </a:ext>
              </a:extLst>
            </p:cNvPr>
            <p:cNvSpPr/>
            <p:nvPr/>
          </p:nvSpPr>
          <p:spPr>
            <a:xfrm>
              <a:off x="7115568" y="1515668"/>
              <a:ext cx="190330" cy="190367"/>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alpha val="18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64" name="Google Shape;1164;p46">
              <a:extLst>
                <a:ext uri="{FF2B5EF4-FFF2-40B4-BE49-F238E27FC236}">
                  <a16:creationId xmlns:a16="http://schemas.microsoft.com/office/drawing/2014/main" id="{FA2D92C5-9AA9-9AB6-5402-241D361437A4}"/>
                </a:ext>
              </a:extLst>
            </p:cNvPr>
            <p:cNvSpPr/>
            <p:nvPr/>
          </p:nvSpPr>
          <p:spPr>
            <a:xfrm>
              <a:off x="6954454" y="1555441"/>
              <a:ext cx="76713" cy="15842"/>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65" name="Google Shape;1165;p46">
              <a:extLst>
                <a:ext uri="{FF2B5EF4-FFF2-40B4-BE49-F238E27FC236}">
                  <a16:creationId xmlns:a16="http://schemas.microsoft.com/office/drawing/2014/main" id="{24901380-DB50-F192-3C47-E0AEB989599D}"/>
                </a:ext>
              </a:extLst>
            </p:cNvPr>
            <p:cNvSpPr/>
            <p:nvPr/>
          </p:nvSpPr>
          <p:spPr>
            <a:xfrm>
              <a:off x="7390671" y="1555441"/>
              <a:ext cx="76382" cy="15842"/>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66" name="Google Shape;1166;p46">
              <a:extLst>
                <a:ext uri="{FF2B5EF4-FFF2-40B4-BE49-F238E27FC236}">
                  <a16:creationId xmlns:a16="http://schemas.microsoft.com/office/drawing/2014/main" id="{D4B797F5-60EE-9F84-C23F-E9887204EF06}"/>
                </a:ext>
              </a:extLst>
            </p:cNvPr>
            <p:cNvSpPr/>
            <p:nvPr/>
          </p:nvSpPr>
          <p:spPr>
            <a:xfrm>
              <a:off x="7202797" y="1309709"/>
              <a:ext cx="15879" cy="71273"/>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67" name="Google Shape;1167;p46">
              <a:extLst>
                <a:ext uri="{FF2B5EF4-FFF2-40B4-BE49-F238E27FC236}">
                  <a16:creationId xmlns:a16="http://schemas.microsoft.com/office/drawing/2014/main" id="{72909685-22ED-4018-66ED-ADECEA282492}"/>
                </a:ext>
              </a:extLst>
            </p:cNvPr>
            <p:cNvSpPr/>
            <p:nvPr/>
          </p:nvSpPr>
          <p:spPr>
            <a:xfrm>
              <a:off x="7089874" y="1720194"/>
              <a:ext cx="36133" cy="43521"/>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68" name="Google Shape;1168;p46">
              <a:extLst>
                <a:ext uri="{FF2B5EF4-FFF2-40B4-BE49-F238E27FC236}">
                  <a16:creationId xmlns:a16="http://schemas.microsoft.com/office/drawing/2014/main" id="{F5687633-F141-1A6A-D28E-DCF0942863A4}"/>
                </a:ext>
              </a:extLst>
            </p:cNvPr>
            <p:cNvSpPr/>
            <p:nvPr/>
          </p:nvSpPr>
          <p:spPr>
            <a:xfrm>
              <a:off x="7295686" y="1363119"/>
              <a:ext cx="36353" cy="43521"/>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69" name="Google Shape;1169;p46">
              <a:extLst>
                <a:ext uri="{FF2B5EF4-FFF2-40B4-BE49-F238E27FC236}">
                  <a16:creationId xmlns:a16="http://schemas.microsoft.com/office/drawing/2014/main" id="{E03A7720-125D-E6E6-60A6-9A3BE023BE74}"/>
                </a:ext>
              </a:extLst>
            </p:cNvPr>
            <p:cNvSpPr/>
            <p:nvPr/>
          </p:nvSpPr>
          <p:spPr>
            <a:xfrm>
              <a:off x="7006872" y="1444466"/>
              <a:ext cx="50321" cy="31832"/>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70" name="Google Shape;1170;p46">
              <a:extLst>
                <a:ext uri="{FF2B5EF4-FFF2-40B4-BE49-F238E27FC236}">
                  <a16:creationId xmlns:a16="http://schemas.microsoft.com/office/drawing/2014/main" id="{BFF1F1A5-9477-DA4E-7D9F-636DFFD2F9A6}"/>
                </a:ext>
              </a:extLst>
            </p:cNvPr>
            <p:cNvSpPr/>
            <p:nvPr/>
          </p:nvSpPr>
          <p:spPr>
            <a:xfrm>
              <a:off x="7363947" y="1650646"/>
              <a:ext cx="49953" cy="31832"/>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71" name="Google Shape;1171;p46">
              <a:extLst>
                <a:ext uri="{FF2B5EF4-FFF2-40B4-BE49-F238E27FC236}">
                  <a16:creationId xmlns:a16="http://schemas.microsoft.com/office/drawing/2014/main" id="{25ED6D20-7952-6DAF-844F-803AE64A0813}"/>
                </a:ext>
              </a:extLst>
            </p:cNvPr>
            <p:cNvSpPr/>
            <p:nvPr/>
          </p:nvSpPr>
          <p:spPr>
            <a:xfrm>
              <a:off x="7295612" y="1720194"/>
              <a:ext cx="35986" cy="43521"/>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72" name="Google Shape;1172;p46">
              <a:extLst>
                <a:ext uri="{FF2B5EF4-FFF2-40B4-BE49-F238E27FC236}">
                  <a16:creationId xmlns:a16="http://schemas.microsoft.com/office/drawing/2014/main" id="{70AE0D84-D368-7D56-F848-C61583BFFEB1}"/>
                </a:ext>
              </a:extLst>
            </p:cNvPr>
            <p:cNvSpPr/>
            <p:nvPr/>
          </p:nvSpPr>
          <p:spPr>
            <a:xfrm>
              <a:off x="7089102" y="1363119"/>
              <a:ext cx="36353" cy="43521"/>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73" name="Google Shape;1173;p46">
              <a:extLst>
                <a:ext uri="{FF2B5EF4-FFF2-40B4-BE49-F238E27FC236}">
                  <a16:creationId xmlns:a16="http://schemas.microsoft.com/office/drawing/2014/main" id="{3F3CF509-F411-1576-C5F1-4B1AB112A71D}"/>
                </a:ext>
              </a:extLst>
            </p:cNvPr>
            <p:cNvSpPr/>
            <p:nvPr/>
          </p:nvSpPr>
          <p:spPr>
            <a:xfrm>
              <a:off x="7364645" y="1443952"/>
              <a:ext cx="50799" cy="32347"/>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74" name="Google Shape;1174;p46">
              <a:extLst>
                <a:ext uri="{FF2B5EF4-FFF2-40B4-BE49-F238E27FC236}">
                  <a16:creationId xmlns:a16="http://schemas.microsoft.com/office/drawing/2014/main" id="{8AB86AFF-1AD3-D9E7-BADC-58C456128A4D}"/>
                </a:ext>
              </a:extLst>
            </p:cNvPr>
            <p:cNvSpPr/>
            <p:nvPr/>
          </p:nvSpPr>
          <p:spPr>
            <a:xfrm>
              <a:off x="7007203" y="1650646"/>
              <a:ext cx="50321" cy="31832"/>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75" name="Google Shape;1175;p46">
              <a:extLst>
                <a:ext uri="{FF2B5EF4-FFF2-40B4-BE49-F238E27FC236}">
                  <a16:creationId xmlns:a16="http://schemas.microsoft.com/office/drawing/2014/main" id="{651E309F-6FB1-0C1C-AE10-D9096DF8094D}"/>
                </a:ext>
              </a:extLst>
            </p:cNvPr>
            <p:cNvSpPr/>
            <p:nvPr/>
          </p:nvSpPr>
          <p:spPr>
            <a:xfrm>
              <a:off x="7227315" y="1430314"/>
              <a:ext cx="113066" cy="95606"/>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76" name="Google Shape;1176;p46">
              <a:extLst>
                <a:ext uri="{FF2B5EF4-FFF2-40B4-BE49-F238E27FC236}">
                  <a16:creationId xmlns:a16="http://schemas.microsoft.com/office/drawing/2014/main" id="{CA547329-EDDF-E53A-28B9-79ED5CABE398}"/>
                </a:ext>
              </a:extLst>
            </p:cNvPr>
            <p:cNvSpPr/>
            <p:nvPr/>
          </p:nvSpPr>
          <p:spPr>
            <a:xfrm>
              <a:off x="7163060" y="1626826"/>
              <a:ext cx="95349" cy="142876"/>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77" name="Google Shape;1177;p46">
              <a:extLst>
                <a:ext uri="{FF2B5EF4-FFF2-40B4-BE49-F238E27FC236}">
                  <a16:creationId xmlns:a16="http://schemas.microsoft.com/office/drawing/2014/main" id="{FACE7DC8-E9DB-6E82-3AD0-DA7E4615C42D}"/>
                </a:ext>
              </a:extLst>
            </p:cNvPr>
            <p:cNvSpPr/>
            <p:nvPr/>
          </p:nvSpPr>
          <p:spPr>
            <a:xfrm>
              <a:off x="7163060" y="1653587"/>
              <a:ext cx="95349" cy="116117"/>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78" name="Google Shape;1178;p46">
              <a:extLst>
                <a:ext uri="{FF2B5EF4-FFF2-40B4-BE49-F238E27FC236}">
                  <a16:creationId xmlns:a16="http://schemas.microsoft.com/office/drawing/2014/main" id="{3B53C4CC-B1C9-0E25-7797-D53297596E58}"/>
                </a:ext>
              </a:extLst>
            </p:cNvPr>
            <p:cNvSpPr/>
            <p:nvPr/>
          </p:nvSpPr>
          <p:spPr>
            <a:xfrm>
              <a:off x="7192945" y="1626826"/>
              <a:ext cx="35581" cy="23966"/>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79" name="Google Shape;1179;p46">
              <a:extLst>
                <a:ext uri="{FF2B5EF4-FFF2-40B4-BE49-F238E27FC236}">
                  <a16:creationId xmlns:a16="http://schemas.microsoft.com/office/drawing/2014/main" id="{BAD3C3ED-E452-A868-FBFF-9E62E67DD06B}"/>
                </a:ext>
              </a:extLst>
            </p:cNvPr>
            <p:cNvSpPr/>
            <p:nvPr/>
          </p:nvSpPr>
          <p:spPr>
            <a:xfrm>
              <a:off x="7178903" y="1563528"/>
              <a:ext cx="63701" cy="71457"/>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80" name="Google Shape;1180;p46">
              <a:extLst>
                <a:ext uri="{FF2B5EF4-FFF2-40B4-BE49-F238E27FC236}">
                  <a16:creationId xmlns:a16="http://schemas.microsoft.com/office/drawing/2014/main" id="{05B63512-C301-1E8F-CC49-9731FA281908}"/>
                </a:ext>
              </a:extLst>
            </p:cNvPr>
            <p:cNvSpPr/>
            <p:nvPr/>
          </p:nvSpPr>
          <p:spPr>
            <a:xfrm>
              <a:off x="7178903" y="1563528"/>
              <a:ext cx="43631" cy="71310"/>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151F29">
                <a:alpha val="12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81" name="Google Shape;1181;p46">
              <a:extLst>
                <a:ext uri="{FF2B5EF4-FFF2-40B4-BE49-F238E27FC236}">
                  <a16:creationId xmlns:a16="http://schemas.microsoft.com/office/drawing/2014/main" id="{ADF9ABB8-6A10-42D0-5B67-2B4C7194518E}"/>
                </a:ext>
              </a:extLst>
            </p:cNvPr>
            <p:cNvSpPr/>
            <p:nvPr/>
          </p:nvSpPr>
          <p:spPr>
            <a:xfrm>
              <a:off x="7178903" y="1769671"/>
              <a:ext cx="63701" cy="39441"/>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82" name="Google Shape;1182;p46">
              <a:extLst>
                <a:ext uri="{FF2B5EF4-FFF2-40B4-BE49-F238E27FC236}">
                  <a16:creationId xmlns:a16="http://schemas.microsoft.com/office/drawing/2014/main" id="{7B044117-6D0F-65C4-C7BA-961187662403}"/>
                </a:ext>
              </a:extLst>
            </p:cNvPr>
            <p:cNvSpPr/>
            <p:nvPr/>
          </p:nvSpPr>
          <p:spPr>
            <a:xfrm>
              <a:off x="7163060" y="1664835"/>
              <a:ext cx="15879" cy="104869"/>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83" name="Google Shape;1183;p46">
              <a:extLst>
                <a:ext uri="{FF2B5EF4-FFF2-40B4-BE49-F238E27FC236}">
                  <a16:creationId xmlns:a16="http://schemas.microsoft.com/office/drawing/2014/main" id="{32A5569F-A96C-13FE-8400-D8BC788FE44E}"/>
                </a:ext>
              </a:extLst>
            </p:cNvPr>
            <p:cNvSpPr/>
            <p:nvPr/>
          </p:nvSpPr>
          <p:spPr>
            <a:xfrm>
              <a:off x="7242570" y="1664835"/>
              <a:ext cx="15842" cy="104869"/>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84" name="Google Shape;1184;p46">
              <a:extLst>
                <a:ext uri="{FF2B5EF4-FFF2-40B4-BE49-F238E27FC236}">
                  <a16:creationId xmlns:a16="http://schemas.microsoft.com/office/drawing/2014/main" id="{1ED02569-FCD0-BFF2-B17D-658E7FEC30AC}"/>
                </a:ext>
              </a:extLst>
            </p:cNvPr>
            <p:cNvSpPr/>
            <p:nvPr/>
          </p:nvSpPr>
          <p:spPr>
            <a:xfrm>
              <a:off x="7206693" y="1785514"/>
              <a:ext cx="8123" cy="23929"/>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85" name="Google Shape;1185;p46">
              <a:extLst>
                <a:ext uri="{FF2B5EF4-FFF2-40B4-BE49-F238E27FC236}">
                  <a16:creationId xmlns:a16="http://schemas.microsoft.com/office/drawing/2014/main" id="{A04554A0-0E6F-C3D9-2D90-53A29BF9A8B1}"/>
                </a:ext>
              </a:extLst>
            </p:cNvPr>
            <p:cNvSpPr/>
            <p:nvPr/>
          </p:nvSpPr>
          <p:spPr>
            <a:xfrm>
              <a:off x="7178903" y="1563528"/>
              <a:ext cx="63701" cy="3172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86" name="Google Shape;1186;p46">
              <a:extLst>
                <a:ext uri="{FF2B5EF4-FFF2-40B4-BE49-F238E27FC236}">
                  <a16:creationId xmlns:a16="http://schemas.microsoft.com/office/drawing/2014/main" id="{77E04FC8-BF10-EAAE-C7BB-E884210A21C9}"/>
                </a:ext>
              </a:extLst>
            </p:cNvPr>
            <p:cNvSpPr/>
            <p:nvPr/>
          </p:nvSpPr>
          <p:spPr>
            <a:xfrm>
              <a:off x="7178903" y="1563528"/>
              <a:ext cx="43631" cy="28891"/>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FFFFFF">
                <a:alpha val="18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1217" name="Google Shape;1217;p46">
            <a:extLst>
              <a:ext uri="{FF2B5EF4-FFF2-40B4-BE49-F238E27FC236}">
                <a16:creationId xmlns:a16="http://schemas.microsoft.com/office/drawing/2014/main" id="{6649E0CD-1935-3EF0-D091-256343DB92F5}"/>
              </a:ext>
            </a:extLst>
          </p:cNvPr>
          <p:cNvGrpSpPr/>
          <p:nvPr/>
        </p:nvGrpSpPr>
        <p:grpSpPr>
          <a:xfrm>
            <a:off x="938826" y="3290255"/>
            <a:ext cx="560599" cy="500987"/>
            <a:chOff x="6922947" y="3061056"/>
            <a:chExt cx="560599" cy="500987"/>
          </a:xfrm>
        </p:grpSpPr>
        <p:sp>
          <p:nvSpPr>
            <p:cNvPr id="1218" name="Google Shape;1218;p46">
              <a:extLst>
                <a:ext uri="{FF2B5EF4-FFF2-40B4-BE49-F238E27FC236}">
                  <a16:creationId xmlns:a16="http://schemas.microsoft.com/office/drawing/2014/main" id="{A48FF6C7-D970-3871-6EB7-CEC2EA5FDE83}"/>
                </a:ext>
              </a:extLst>
            </p:cNvPr>
            <p:cNvSpPr/>
            <p:nvPr/>
          </p:nvSpPr>
          <p:spPr>
            <a:xfrm>
              <a:off x="7021808" y="3130110"/>
              <a:ext cx="361430" cy="361392"/>
            </a:xfrm>
            <a:custGeom>
              <a:avLst/>
              <a:gdLst/>
              <a:ahLst/>
              <a:cxnLst/>
              <a:rect l="l" t="t" r="r" b="b"/>
              <a:pathLst>
                <a:path w="9725" h="9724" extrusionOk="0">
                  <a:moveTo>
                    <a:pt x="4863" y="0"/>
                  </a:moveTo>
                  <a:cubicBezTo>
                    <a:pt x="2183" y="0"/>
                    <a:pt x="1" y="2182"/>
                    <a:pt x="1" y="4862"/>
                  </a:cubicBezTo>
                  <a:cubicBezTo>
                    <a:pt x="1" y="7551"/>
                    <a:pt x="2183" y="9724"/>
                    <a:pt x="4863" y="9724"/>
                  </a:cubicBezTo>
                  <a:cubicBezTo>
                    <a:pt x="7552" y="9724"/>
                    <a:pt x="9724" y="7551"/>
                    <a:pt x="9724" y="4862"/>
                  </a:cubicBezTo>
                  <a:cubicBezTo>
                    <a:pt x="9724" y="2182"/>
                    <a:pt x="7552" y="0"/>
                    <a:pt x="48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219" name="Google Shape;1219;p46">
              <a:extLst>
                <a:ext uri="{FF2B5EF4-FFF2-40B4-BE49-F238E27FC236}">
                  <a16:creationId xmlns:a16="http://schemas.microsoft.com/office/drawing/2014/main" id="{FA358E83-3214-AA31-6C10-DA43689C0854}"/>
                </a:ext>
              </a:extLst>
            </p:cNvPr>
            <p:cNvSpPr/>
            <p:nvPr/>
          </p:nvSpPr>
          <p:spPr>
            <a:xfrm>
              <a:off x="6985906" y="3134012"/>
              <a:ext cx="343962" cy="357639"/>
            </a:xfrm>
            <a:custGeom>
              <a:avLst/>
              <a:gdLst/>
              <a:ahLst/>
              <a:cxnLst/>
              <a:rect l="l" t="t" r="r" b="b"/>
              <a:pathLst>
                <a:path w="9255" h="9623" extrusionOk="0">
                  <a:moveTo>
                    <a:pt x="4843" y="1"/>
                  </a:moveTo>
                  <a:lnTo>
                    <a:pt x="4843" y="1"/>
                  </a:lnTo>
                  <a:cubicBezTo>
                    <a:pt x="1656" y="661"/>
                    <a:pt x="0" y="4202"/>
                    <a:pt x="1541" y="7063"/>
                  </a:cubicBezTo>
                  <a:cubicBezTo>
                    <a:pt x="2439" y="8731"/>
                    <a:pt x="4128" y="9622"/>
                    <a:pt x="5836" y="9622"/>
                  </a:cubicBezTo>
                  <a:cubicBezTo>
                    <a:pt x="7059" y="9622"/>
                    <a:pt x="8293" y="9166"/>
                    <a:pt x="9255" y="8212"/>
                  </a:cubicBezTo>
                  <a:lnTo>
                    <a:pt x="9255" y="8212"/>
                  </a:lnTo>
                  <a:cubicBezTo>
                    <a:pt x="8929" y="8279"/>
                    <a:pt x="8594" y="8308"/>
                    <a:pt x="8260" y="8308"/>
                  </a:cubicBezTo>
                  <a:cubicBezTo>
                    <a:pt x="6288" y="8308"/>
                    <a:pt x="4518" y="7121"/>
                    <a:pt x="3771" y="5302"/>
                  </a:cubicBezTo>
                  <a:cubicBezTo>
                    <a:pt x="3015" y="3484"/>
                    <a:pt x="3436" y="1388"/>
                    <a:pt x="4843" y="1"/>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220" name="Google Shape;1220;p46">
              <a:extLst>
                <a:ext uri="{FF2B5EF4-FFF2-40B4-BE49-F238E27FC236}">
                  <a16:creationId xmlns:a16="http://schemas.microsoft.com/office/drawing/2014/main" id="{A6923669-4793-2E56-BDD2-73303DF03528}"/>
                </a:ext>
              </a:extLst>
            </p:cNvPr>
            <p:cNvSpPr/>
            <p:nvPr/>
          </p:nvSpPr>
          <p:spPr>
            <a:xfrm>
              <a:off x="7096883" y="3131894"/>
              <a:ext cx="286691" cy="357118"/>
            </a:xfrm>
            <a:custGeom>
              <a:avLst/>
              <a:gdLst/>
              <a:ahLst/>
              <a:cxnLst/>
              <a:rect l="l" t="t" r="r" b="b"/>
              <a:pathLst>
                <a:path w="7714" h="9609" extrusionOk="0">
                  <a:moveTo>
                    <a:pt x="3551" y="0"/>
                  </a:moveTo>
                  <a:lnTo>
                    <a:pt x="3886" y="402"/>
                  </a:lnTo>
                  <a:cubicBezTo>
                    <a:pt x="3924" y="450"/>
                    <a:pt x="3934" y="517"/>
                    <a:pt x="3905" y="574"/>
                  </a:cubicBezTo>
                  <a:lnTo>
                    <a:pt x="3685" y="1101"/>
                  </a:lnTo>
                  <a:cubicBezTo>
                    <a:pt x="3669" y="1133"/>
                    <a:pt x="3640" y="1150"/>
                    <a:pt x="3611" y="1150"/>
                  </a:cubicBezTo>
                  <a:cubicBezTo>
                    <a:pt x="3589" y="1150"/>
                    <a:pt x="3567" y="1141"/>
                    <a:pt x="3551" y="1120"/>
                  </a:cubicBezTo>
                  <a:lnTo>
                    <a:pt x="3340" y="823"/>
                  </a:lnTo>
                  <a:cubicBezTo>
                    <a:pt x="3315" y="781"/>
                    <a:pt x="3269" y="754"/>
                    <a:pt x="3219" y="754"/>
                  </a:cubicBezTo>
                  <a:cubicBezTo>
                    <a:pt x="3212" y="754"/>
                    <a:pt x="3204" y="755"/>
                    <a:pt x="3197" y="756"/>
                  </a:cubicBezTo>
                  <a:lnTo>
                    <a:pt x="2967" y="766"/>
                  </a:lnTo>
                  <a:cubicBezTo>
                    <a:pt x="2891" y="766"/>
                    <a:pt x="2814" y="814"/>
                    <a:pt x="2766" y="881"/>
                  </a:cubicBezTo>
                  <a:lnTo>
                    <a:pt x="2144" y="1818"/>
                  </a:lnTo>
                  <a:cubicBezTo>
                    <a:pt x="2087" y="1905"/>
                    <a:pt x="2134" y="2019"/>
                    <a:pt x="2240" y="2039"/>
                  </a:cubicBezTo>
                  <a:lnTo>
                    <a:pt x="2527" y="2096"/>
                  </a:lnTo>
                  <a:cubicBezTo>
                    <a:pt x="2539" y="2098"/>
                    <a:pt x="2552" y="2100"/>
                    <a:pt x="2564" y="2100"/>
                  </a:cubicBezTo>
                  <a:cubicBezTo>
                    <a:pt x="2647" y="2100"/>
                    <a:pt x="2723" y="2046"/>
                    <a:pt x="2757" y="1972"/>
                  </a:cubicBezTo>
                  <a:lnTo>
                    <a:pt x="2900" y="1589"/>
                  </a:lnTo>
                  <a:cubicBezTo>
                    <a:pt x="2922" y="1528"/>
                    <a:pt x="2977" y="1492"/>
                    <a:pt x="3034" y="1492"/>
                  </a:cubicBezTo>
                  <a:cubicBezTo>
                    <a:pt x="3075" y="1492"/>
                    <a:pt x="3117" y="1510"/>
                    <a:pt x="3149" y="1550"/>
                  </a:cubicBezTo>
                  <a:lnTo>
                    <a:pt x="3273" y="1713"/>
                  </a:lnTo>
                  <a:lnTo>
                    <a:pt x="3206" y="2220"/>
                  </a:lnTo>
                  <a:cubicBezTo>
                    <a:pt x="3197" y="2259"/>
                    <a:pt x="3168" y="2278"/>
                    <a:pt x="3139" y="2287"/>
                  </a:cubicBezTo>
                  <a:lnTo>
                    <a:pt x="2489" y="2383"/>
                  </a:lnTo>
                  <a:cubicBezTo>
                    <a:pt x="2460" y="2383"/>
                    <a:pt x="2431" y="2402"/>
                    <a:pt x="2412" y="2412"/>
                  </a:cubicBezTo>
                  <a:lnTo>
                    <a:pt x="1761" y="2890"/>
                  </a:lnTo>
                  <a:cubicBezTo>
                    <a:pt x="1694" y="2938"/>
                    <a:pt x="1646" y="3015"/>
                    <a:pt x="1627" y="3091"/>
                  </a:cubicBezTo>
                  <a:lnTo>
                    <a:pt x="1570" y="3350"/>
                  </a:lnTo>
                  <a:cubicBezTo>
                    <a:pt x="1552" y="3430"/>
                    <a:pt x="1485" y="3485"/>
                    <a:pt x="1407" y="3485"/>
                  </a:cubicBezTo>
                  <a:cubicBezTo>
                    <a:pt x="1401" y="3485"/>
                    <a:pt x="1394" y="3484"/>
                    <a:pt x="1388" y="3484"/>
                  </a:cubicBezTo>
                  <a:lnTo>
                    <a:pt x="1091" y="3445"/>
                  </a:lnTo>
                  <a:cubicBezTo>
                    <a:pt x="1085" y="3445"/>
                    <a:pt x="1078" y="3444"/>
                    <a:pt x="1072" y="3444"/>
                  </a:cubicBezTo>
                  <a:cubicBezTo>
                    <a:pt x="1002" y="3444"/>
                    <a:pt x="937" y="3489"/>
                    <a:pt x="919" y="3551"/>
                  </a:cubicBezTo>
                  <a:lnTo>
                    <a:pt x="756" y="3991"/>
                  </a:lnTo>
                  <a:cubicBezTo>
                    <a:pt x="718" y="4087"/>
                    <a:pt x="766" y="4182"/>
                    <a:pt x="862" y="4211"/>
                  </a:cubicBezTo>
                  <a:lnTo>
                    <a:pt x="1235" y="4316"/>
                  </a:lnTo>
                  <a:cubicBezTo>
                    <a:pt x="1252" y="4322"/>
                    <a:pt x="1270" y="4325"/>
                    <a:pt x="1287" y="4325"/>
                  </a:cubicBezTo>
                  <a:cubicBezTo>
                    <a:pt x="1360" y="4325"/>
                    <a:pt x="1434" y="4280"/>
                    <a:pt x="1465" y="4211"/>
                  </a:cubicBezTo>
                  <a:lnTo>
                    <a:pt x="1704" y="3685"/>
                  </a:lnTo>
                  <a:cubicBezTo>
                    <a:pt x="1742" y="3599"/>
                    <a:pt x="1819" y="3532"/>
                    <a:pt x="1905" y="3503"/>
                  </a:cubicBezTo>
                  <a:lnTo>
                    <a:pt x="2307" y="3378"/>
                  </a:lnTo>
                  <a:lnTo>
                    <a:pt x="2833" y="4010"/>
                  </a:lnTo>
                  <a:lnTo>
                    <a:pt x="2785" y="4154"/>
                  </a:lnTo>
                  <a:cubicBezTo>
                    <a:pt x="2747" y="4249"/>
                    <a:pt x="2795" y="4345"/>
                    <a:pt x="2891" y="4374"/>
                  </a:cubicBezTo>
                  <a:cubicBezTo>
                    <a:pt x="2910" y="4383"/>
                    <a:pt x="2929" y="4383"/>
                    <a:pt x="2948" y="4383"/>
                  </a:cubicBezTo>
                  <a:cubicBezTo>
                    <a:pt x="3015" y="4383"/>
                    <a:pt x="3082" y="4335"/>
                    <a:pt x="3111" y="4268"/>
                  </a:cubicBezTo>
                  <a:lnTo>
                    <a:pt x="3159" y="4115"/>
                  </a:lnTo>
                  <a:cubicBezTo>
                    <a:pt x="3197" y="4000"/>
                    <a:pt x="3178" y="3886"/>
                    <a:pt x="3101" y="3790"/>
                  </a:cubicBezTo>
                  <a:lnTo>
                    <a:pt x="2661" y="3244"/>
                  </a:lnTo>
                  <a:lnTo>
                    <a:pt x="2776" y="3216"/>
                  </a:lnTo>
                  <a:lnTo>
                    <a:pt x="3159" y="3455"/>
                  </a:lnTo>
                  <a:cubicBezTo>
                    <a:pt x="3235" y="3503"/>
                    <a:pt x="3292" y="3579"/>
                    <a:pt x="3312" y="3675"/>
                  </a:cubicBezTo>
                  <a:lnTo>
                    <a:pt x="3398" y="4087"/>
                  </a:lnTo>
                  <a:cubicBezTo>
                    <a:pt x="3407" y="4163"/>
                    <a:pt x="3484" y="4221"/>
                    <a:pt x="3570" y="4221"/>
                  </a:cubicBezTo>
                  <a:lnTo>
                    <a:pt x="3599" y="4221"/>
                  </a:lnTo>
                  <a:cubicBezTo>
                    <a:pt x="3694" y="4201"/>
                    <a:pt x="3752" y="4106"/>
                    <a:pt x="3733" y="4020"/>
                  </a:cubicBezTo>
                  <a:lnTo>
                    <a:pt x="3694" y="3780"/>
                  </a:lnTo>
                  <a:cubicBezTo>
                    <a:pt x="3675" y="3704"/>
                    <a:pt x="3733" y="3627"/>
                    <a:pt x="3809" y="3618"/>
                  </a:cubicBezTo>
                  <a:cubicBezTo>
                    <a:pt x="3876" y="3599"/>
                    <a:pt x="3924" y="3551"/>
                    <a:pt x="3934" y="3493"/>
                  </a:cubicBezTo>
                  <a:lnTo>
                    <a:pt x="4010" y="3082"/>
                  </a:lnTo>
                  <a:cubicBezTo>
                    <a:pt x="4037" y="3012"/>
                    <a:pt x="4095" y="2966"/>
                    <a:pt x="4163" y="2966"/>
                  </a:cubicBezTo>
                  <a:cubicBezTo>
                    <a:pt x="4170" y="2966"/>
                    <a:pt x="4176" y="2966"/>
                    <a:pt x="4183" y="2967"/>
                  </a:cubicBezTo>
                  <a:lnTo>
                    <a:pt x="4269" y="2967"/>
                  </a:lnTo>
                  <a:cubicBezTo>
                    <a:pt x="4277" y="2969"/>
                    <a:pt x="4286" y="2969"/>
                    <a:pt x="4294" y="2969"/>
                  </a:cubicBezTo>
                  <a:cubicBezTo>
                    <a:pt x="4333" y="2969"/>
                    <a:pt x="4371" y="2952"/>
                    <a:pt x="4403" y="2929"/>
                  </a:cubicBezTo>
                  <a:cubicBezTo>
                    <a:pt x="4431" y="2890"/>
                    <a:pt x="4470" y="2871"/>
                    <a:pt x="4517" y="2871"/>
                  </a:cubicBezTo>
                  <a:lnTo>
                    <a:pt x="4785" y="2900"/>
                  </a:lnTo>
                  <a:cubicBezTo>
                    <a:pt x="4833" y="2919"/>
                    <a:pt x="4881" y="2957"/>
                    <a:pt x="4891" y="3015"/>
                  </a:cubicBezTo>
                  <a:lnTo>
                    <a:pt x="4919" y="3130"/>
                  </a:lnTo>
                  <a:cubicBezTo>
                    <a:pt x="4939" y="3216"/>
                    <a:pt x="4881" y="3302"/>
                    <a:pt x="4795" y="3321"/>
                  </a:cubicBezTo>
                  <a:lnTo>
                    <a:pt x="4039" y="3551"/>
                  </a:lnTo>
                  <a:cubicBezTo>
                    <a:pt x="3953" y="3570"/>
                    <a:pt x="3924" y="3675"/>
                    <a:pt x="3982" y="3742"/>
                  </a:cubicBezTo>
                  <a:lnTo>
                    <a:pt x="4049" y="3828"/>
                  </a:lnTo>
                  <a:cubicBezTo>
                    <a:pt x="4087" y="3857"/>
                    <a:pt x="4125" y="3876"/>
                    <a:pt x="4173" y="3876"/>
                  </a:cubicBezTo>
                  <a:lnTo>
                    <a:pt x="4613" y="3838"/>
                  </a:lnTo>
                  <a:cubicBezTo>
                    <a:pt x="4619" y="3837"/>
                    <a:pt x="4626" y="3837"/>
                    <a:pt x="4632" y="3837"/>
                  </a:cubicBezTo>
                  <a:cubicBezTo>
                    <a:pt x="4710" y="3837"/>
                    <a:pt x="4777" y="3892"/>
                    <a:pt x="4795" y="3972"/>
                  </a:cubicBezTo>
                  <a:lnTo>
                    <a:pt x="4814" y="4087"/>
                  </a:lnTo>
                  <a:cubicBezTo>
                    <a:pt x="4852" y="4278"/>
                    <a:pt x="4709" y="4469"/>
                    <a:pt x="4508" y="4479"/>
                  </a:cubicBezTo>
                  <a:lnTo>
                    <a:pt x="3666" y="4546"/>
                  </a:lnTo>
                  <a:cubicBezTo>
                    <a:pt x="3570" y="4556"/>
                    <a:pt x="3503" y="4651"/>
                    <a:pt x="3532" y="4747"/>
                  </a:cubicBezTo>
                  <a:cubicBezTo>
                    <a:pt x="3565" y="4845"/>
                    <a:pt x="3485" y="4937"/>
                    <a:pt x="3389" y="4937"/>
                  </a:cubicBezTo>
                  <a:cubicBezTo>
                    <a:pt x="3373" y="4937"/>
                    <a:pt x="3357" y="4934"/>
                    <a:pt x="3340" y="4929"/>
                  </a:cubicBezTo>
                  <a:lnTo>
                    <a:pt x="2718" y="4728"/>
                  </a:lnTo>
                  <a:cubicBezTo>
                    <a:pt x="2632" y="4699"/>
                    <a:pt x="2575" y="4623"/>
                    <a:pt x="2556" y="4536"/>
                  </a:cubicBezTo>
                  <a:cubicBezTo>
                    <a:pt x="2536" y="4422"/>
                    <a:pt x="2441" y="4335"/>
                    <a:pt x="2316" y="4335"/>
                  </a:cubicBezTo>
                  <a:lnTo>
                    <a:pt x="1723" y="4345"/>
                  </a:lnTo>
                  <a:cubicBezTo>
                    <a:pt x="1503" y="4355"/>
                    <a:pt x="1292" y="4402"/>
                    <a:pt x="1101" y="4489"/>
                  </a:cubicBezTo>
                  <a:lnTo>
                    <a:pt x="890" y="4584"/>
                  </a:lnTo>
                  <a:cubicBezTo>
                    <a:pt x="775" y="4632"/>
                    <a:pt x="689" y="4747"/>
                    <a:pt x="689" y="4871"/>
                  </a:cubicBezTo>
                  <a:lnTo>
                    <a:pt x="680" y="5044"/>
                  </a:lnTo>
                  <a:lnTo>
                    <a:pt x="86" y="5733"/>
                  </a:lnTo>
                  <a:cubicBezTo>
                    <a:pt x="29" y="5790"/>
                    <a:pt x="0" y="5867"/>
                    <a:pt x="0" y="5953"/>
                  </a:cubicBezTo>
                  <a:lnTo>
                    <a:pt x="0" y="6690"/>
                  </a:lnTo>
                  <a:cubicBezTo>
                    <a:pt x="0" y="6824"/>
                    <a:pt x="58" y="6948"/>
                    <a:pt x="153" y="7044"/>
                  </a:cubicBezTo>
                  <a:lnTo>
                    <a:pt x="689" y="7561"/>
                  </a:lnTo>
                  <a:cubicBezTo>
                    <a:pt x="766" y="7637"/>
                    <a:pt x="871" y="7685"/>
                    <a:pt x="996" y="7695"/>
                  </a:cubicBezTo>
                  <a:lnTo>
                    <a:pt x="2565" y="7838"/>
                  </a:lnTo>
                  <a:cubicBezTo>
                    <a:pt x="2670" y="7838"/>
                    <a:pt x="2737" y="7934"/>
                    <a:pt x="2728" y="8030"/>
                  </a:cubicBezTo>
                  <a:lnTo>
                    <a:pt x="2718" y="8106"/>
                  </a:lnTo>
                  <a:cubicBezTo>
                    <a:pt x="2699" y="8221"/>
                    <a:pt x="2757" y="8345"/>
                    <a:pt x="2852" y="8412"/>
                  </a:cubicBezTo>
                  <a:lnTo>
                    <a:pt x="3235" y="8699"/>
                  </a:lnTo>
                  <a:lnTo>
                    <a:pt x="3178" y="8891"/>
                  </a:lnTo>
                  <a:cubicBezTo>
                    <a:pt x="3139" y="9025"/>
                    <a:pt x="3178" y="9168"/>
                    <a:pt x="3283" y="9255"/>
                  </a:cubicBezTo>
                  <a:lnTo>
                    <a:pt x="3694" y="9609"/>
                  </a:lnTo>
                  <a:cubicBezTo>
                    <a:pt x="4096" y="9542"/>
                    <a:pt x="4489" y="9417"/>
                    <a:pt x="4862" y="9255"/>
                  </a:cubicBezTo>
                  <a:lnTo>
                    <a:pt x="5503" y="8479"/>
                  </a:lnTo>
                  <a:cubicBezTo>
                    <a:pt x="5599" y="8355"/>
                    <a:pt x="5685" y="8221"/>
                    <a:pt x="5752" y="8077"/>
                  </a:cubicBezTo>
                  <a:lnTo>
                    <a:pt x="6470" y="6422"/>
                  </a:lnTo>
                  <a:cubicBezTo>
                    <a:pt x="6546" y="6249"/>
                    <a:pt x="6422" y="6049"/>
                    <a:pt x="6231" y="6039"/>
                  </a:cubicBezTo>
                  <a:cubicBezTo>
                    <a:pt x="6020" y="6039"/>
                    <a:pt x="5829" y="5953"/>
                    <a:pt x="5695" y="5790"/>
                  </a:cubicBezTo>
                  <a:lnTo>
                    <a:pt x="4977" y="4938"/>
                  </a:lnTo>
                  <a:cubicBezTo>
                    <a:pt x="4864" y="4805"/>
                    <a:pt x="4979" y="4650"/>
                    <a:pt x="5109" y="4650"/>
                  </a:cubicBezTo>
                  <a:cubicBezTo>
                    <a:pt x="5156" y="4650"/>
                    <a:pt x="5204" y="4670"/>
                    <a:pt x="5245" y="4718"/>
                  </a:cubicBezTo>
                  <a:lnTo>
                    <a:pt x="5963" y="5570"/>
                  </a:lnTo>
                  <a:cubicBezTo>
                    <a:pt x="6020" y="5637"/>
                    <a:pt x="6116" y="5685"/>
                    <a:pt x="6211" y="5685"/>
                  </a:cubicBezTo>
                  <a:cubicBezTo>
                    <a:pt x="6317" y="5685"/>
                    <a:pt x="6422" y="5618"/>
                    <a:pt x="6470" y="5522"/>
                  </a:cubicBezTo>
                  <a:lnTo>
                    <a:pt x="6881" y="4709"/>
                  </a:lnTo>
                  <a:cubicBezTo>
                    <a:pt x="6920" y="4632"/>
                    <a:pt x="6900" y="4536"/>
                    <a:pt x="6833" y="4489"/>
                  </a:cubicBezTo>
                  <a:lnTo>
                    <a:pt x="6709" y="4412"/>
                  </a:lnTo>
                  <a:cubicBezTo>
                    <a:pt x="6671" y="4374"/>
                    <a:pt x="6652" y="4316"/>
                    <a:pt x="6680" y="4268"/>
                  </a:cubicBezTo>
                  <a:lnTo>
                    <a:pt x="6747" y="4182"/>
                  </a:lnTo>
                  <a:cubicBezTo>
                    <a:pt x="6808" y="4078"/>
                    <a:pt x="6918" y="4024"/>
                    <a:pt x="7031" y="4024"/>
                  </a:cubicBezTo>
                  <a:cubicBezTo>
                    <a:pt x="7114" y="4024"/>
                    <a:pt x="7199" y="4054"/>
                    <a:pt x="7264" y="4115"/>
                  </a:cubicBezTo>
                  <a:lnTo>
                    <a:pt x="7714" y="4565"/>
                  </a:lnTo>
                  <a:cubicBezTo>
                    <a:pt x="7695" y="4364"/>
                    <a:pt x="7676" y="4163"/>
                    <a:pt x="7637" y="3972"/>
                  </a:cubicBezTo>
                  <a:cubicBezTo>
                    <a:pt x="7274" y="1905"/>
                    <a:pt x="5628" y="306"/>
                    <a:pt x="35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221" name="Google Shape;1221;p46">
              <a:extLst>
                <a:ext uri="{FF2B5EF4-FFF2-40B4-BE49-F238E27FC236}">
                  <a16:creationId xmlns:a16="http://schemas.microsoft.com/office/drawing/2014/main" id="{CF9E6488-BC33-EFA9-5131-E22528C86B90}"/>
                </a:ext>
              </a:extLst>
            </p:cNvPr>
            <p:cNvSpPr/>
            <p:nvPr/>
          </p:nvSpPr>
          <p:spPr>
            <a:xfrm>
              <a:off x="7139550" y="3198384"/>
              <a:ext cx="23154" cy="37054"/>
            </a:xfrm>
            <a:custGeom>
              <a:avLst/>
              <a:gdLst/>
              <a:ahLst/>
              <a:cxnLst/>
              <a:rect l="l" t="t" r="r" b="b"/>
              <a:pathLst>
                <a:path w="623" h="997" extrusionOk="0">
                  <a:moveTo>
                    <a:pt x="441" y="1"/>
                  </a:moveTo>
                  <a:cubicBezTo>
                    <a:pt x="345" y="1"/>
                    <a:pt x="269" y="77"/>
                    <a:pt x="269" y="173"/>
                  </a:cubicBezTo>
                  <a:lnTo>
                    <a:pt x="269" y="546"/>
                  </a:lnTo>
                  <a:lnTo>
                    <a:pt x="116" y="699"/>
                  </a:lnTo>
                  <a:cubicBezTo>
                    <a:pt x="1" y="805"/>
                    <a:pt x="77" y="996"/>
                    <a:pt x="230" y="996"/>
                  </a:cubicBezTo>
                  <a:cubicBezTo>
                    <a:pt x="278" y="996"/>
                    <a:pt x="326" y="977"/>
                    <a:pt x="355" y="948"/>
                  </a:cubicBezTo>
                  <a:lnTo>
                    <a:pt x="565" y="747"/>
                  </a:lnTo>
                  <a:cubicBezTo>
                    <a:pt x="604" y="719"/>
                    <a:pt x="623" y="671"/>
                    <a:pt x="623" y="623"/>
                  </a:cubicBezTo>
                  <a:lnTo>
                    <a:pt x="613" y="173"/>
                  </a:lnTo>
                  <a:cubicBezTo>
                    <a:pt x="613" y="77"/>
                    <a:pt x="537" y="1"/>
                    <a:pt x="4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222" name="Google Shape;1222;p46">
              <a:extLst>
                <a:ext uri="{FF2B5EF4-FFF2-40B4-BE49-F238E27FC236}">
                  <a16:creationId xmlns:a16="http://schemas.microsoft.com/office/drawing/2014/main" id="{75BF939D-0941-8E47-77B9-82C7127E09D9}"/>
                </a:ext>
              </a:extLst>
            </p:cNvPr>
            <p:cNvSpPr/>
            <p:nvPr/>
          </p:nvSpPr>
          <p:spPr>
            <a:xfrm>
              <a:off x="7096883" y="3319693"/>
              <a:ext cx="207381" cy="169324"/>
            </a:xfrm>
            <a:custGeom>
              <a:avLst/>
              <a:gdLst/>
              <a:ahLst/>
              <a:cxnLst/>
              <a:rect l="l" t="t" r="r" b="b"/>
              <a:pathLst>
                <a:path w="5580" h="4556" extrusionOk="0">
                  <a:moveTo>
                    <a:pt x="670" y="0"/>
                  </a:moveTo>
                  <a:lnTo>
                    <a:pt x="77" y="670"/>
                  </a:lnTo>
                  <a:cubicBezTo>
                    <a:pt x="29" y="737"/>
                    <a:pt x="0" y="814"/>
                    <a:pt x="0" y="890"/>
                  </a:cubicBezTo>
                  <a:lnTo>
                    <a:pt x="0" y="1627"/>
                  </a:lnTo>
                  <a:cubicBezTo>
                    <a:pt x="0" y="1761"/>
                    <a:pt x="58" y="1895"/>
                    <a:pt x="153" y="1991"/>
                  </a:cubicBezTo>
                  <a:lnTo>
                    <a:pt x="680" y="2498"/>
                  </a:lnTo>
                  <a:cubicBezTo>
                    <a:pt x="766" y="2575"/>
                    <a:pt x="871" y="2622"/>
                    <a:pt x="986" y="2642"/>
                  </a:cubicBezTo>
                  <a:lnTo>
                    <a:pt x="2565" y="2785"/>
                  </a:lnTo>
                  <a:cubicBezTo>
                    <a:pt x="2670" y="2785"/>
                    <a:pt x="2737" y="2881"/>
                    <a:pt x="2728" y="2977"/>
                  </a:cubicBezTo>
                  <a:lnTo>
                    <a:pt x="2718" y="3053"/>
                  </a:lnTo>
                  <a:cubicBezTo>
                    <a:pt x="2699" y="3168"/>
                    <a:pt x="2757" y="3292"/>
                    <a:pt x="2852" y="3359"/>
                  </a:cubicBezTo>
                  <a:lnTo>
                    <a:pt x="3235" y="3646"/>
                  </a:lnTo>
                  <a:lnTo>
                    <a:pt x="3178" y="3838"/>
                  </a:lnTo>
                  <a:cubicBezTo>
                    <a:pt x="3139" y="3972"/>
                    <a:pt x="3178" y="4115"/>
                    <a:pt x="3283" y="4202"/>
                  </a:cubicBezTo>
                  <a:lnTo>
                    <a:pt x="3694" y="4556"/>
                  </a:lnTo>
                  <a:lnTo>
                    <a:pt x="3704" y="4556"/>
                  </a:lnTo>
                  <a:cubicBezTo>
                    <a:pt x="3991" y="4508"/>
                    <a:pt x="4278" y="4422"/>
                    <a:pt x="4556" y="4316"/>
                  </a:cubicBezTo>
                  <a:lnTo>
                    <a:pt x="4623" y="4297"/>
                  </a:lnTo>
                  <a:cubicBezTo>
                    <a:pt x="4690" y="4269"/>
                    <a:pt x="4747" y="4249"/>
                    <a:pt x="4805" y="4221"/>
                  </a:cubicBezTo>
                  <a:lnTo>
                    <a:pt x="4862" y="4192"/>
                  </a:lnTo>
                  <a:lnTo>
                    <a:pt x="5503" y="3426"/>
                  </a:lnTo>
                  <a:cubicBezTo>
                    <a:pt x="5532" y="3388"/>
                    <a:pt x="5561" y="3350"/>
                    <a:pt x="5580" y="3312"/>
                  </a:cubicBezTo>
                  <a:lnTo>
                    <a:pt x="5274" y="3312"/>
                  </a:lnTo>
                  <a:cubicBezTo>
                    <a:pt x="3187" y="3312"/>
                    <a:pt x="1331" y="1981"/>
                    <a:pt x="670" y="0"/>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223" name="Google Shape;1223;p46">
              <a:extLst>
                <a:ext uri="{FF2B5EF4-FFF2-40B4-BE49-F238E27FC236}">
                  <a16:creationId xmlns:a16="http://schemas.microsoft.com/office/drawing/2014/main" id="{FF7AD8E6-DAB2-735F-76B9-0322E4897EB4}"/>
                </a:ext>
              </a:extLst>
            </p:cNvPr>
            <p:cNvSpPr/>
            <p:nvPr/>
          </p:nvSpPr>
          <p:spPr>
            <a:xfrm>
              <a:off x="6994194" y="3199164"/>
              <a:ext cx="489352" cy="362879"/>
            </a:xfrm>
            <a:custGeom>
              <a:avLst/>
              <a:gdLst/>
              <a:ahLst/>
              <a:cxnLst/>
              <a:rect l="l" t="t" r="r" b="b"/>
              <a:pathLst>
                <a:path w="13167" h="9764" extrusionOk="0">
                  <a:moveTo>
                    <a:pt x="11542" y="0"/>
                  </a:moveTo>
                  <a:cubicBezTo>
                    <a:pt x="11407" y="0"/>
                    <a:pt x="11274" y="126"/>
                    <a:pt x="11338" y="286"/>
                  </a:cubicBezTo>
                  <a:cubicBezTo>
                    <a:pt x="12697" y="3148"/>
                    <a:pt x="11740" y="6574"/>
                    <a:pt x="9089" y="8306"/>
                  </a:cubicBezTo>
                  <a:cubicBezTo>
                    <a:pt x="8022" y="9007"/>
                    <a:pt x="6813" y="9347"/>
                    <a:pt x="5613" y="9347"/>
                  </a:cubicBezTo>
                  <a:cubicBezTo>
                    <a:pt x="3834" y="9347"/>
                    <a:pt x="2076" y="8600"/>
                    <a:pt x="830" y="7177"/>
                  </a:cubicBezTo>
                  <a:lnTo>
                    <a:pt x="830" y="7177"/>
                  </a:lnTo>
                  <a:lnTo>
                    <a:pt x="1567" y="7416"/>
                  </a:lnTo>
                  <a:cubicBezTo>
                    <a:pt x="1599" y="7429"/>
                    <a:pt x="1629" y="7435"/>
                    <a:pt x="1656" y="7435"/>
                  </a:cubicBezTo>
                  <a:cubicBezTo>
                    <a:pt x="1872" y="7435"/>
                    <a:pt x="1955" y="7082"/>
                    <a:pt x="1701" y="7014"/>
                  </a:cubicBezTo>
                  <a:lnTo>
                    <a:pt x="294" y="6545"/>
                  </a:lnTo>
                  <a:cubicBezTo>
                    <a:pt x="272" y="6538"/>
                    <a:pt x="249" y="6535"/>
                    <a:pt x="228" y="6535"/>
                  </a:cubicBezTo>
                  <a:cubicBezTo>
                    <a:pt x="102" y="6535"/>
                    <a:pt x="0" y="6645"/>
                    <a:pt x="17" y="6784"/>
                  </a:cubicBezTo>
                  <a:lnTo>
                    <a:pt x="256" y="8421"/>
                  </a:lnTo>
                  <a:cubicBezTo>
                    <a:pt x="275" y="8526"/>
                    <a:pt x="361" y="8603"/>
                    <a:pt x="466" y="8603"/>
                  </a:cubicBezTo>
                  <a:lnTo>
                    <a:pt x="495" y="8603"/>
                  </a:lnTo>
                  <a:cubicBezTo>
                    <a:pt x="610" y="8583"/>
                    <a:pt x="696" y="8478"/>
                    <a:pt x="677" y="8363"/>
                  </a:cubicBezTo>
                  <a:lnTo>
                    <a:pt x="553" y="7492"/>
                  </a:lnTo>
                  <a:lnTo>
                    <a:pt x="553" y="7492"/>
                  </a:lnTo>
                  <a:cubicBezTo>
                    <a:pt x="1880" y="8985"/>
                    <a:pt x="3736" y="9764"/>
                    <a:pt x="5614" y="9764"/>
                  </a:cubicBezTo>
                  <a:cubicBezTo>
                    <a:pt x="6903" y="9764"/>
                    <a:pt x="8202" y="9397"/>
                    <a:pt x="9348" y="8641"/>
                  </a:cubicBezTo>
                  <a:cubicBezTo>
                    <a:pt x="12152" y="6794"/>
                    <a:pt x="13166" y="3157"/>
                    <a:pt x="11731" y="114"/>
                  </a:cubicBezTo>
                  <a:lnTo>
                    <a:pt x="11721" y="104"/>
                  </a:lnTo>
                  <a:cubicBezTo>
                    <a:pt x="11677" y="31"/>
                    <a:pt x="11609" y="0"/>
                    <a:pt x="115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224" name="Google Shape;1224;p46">
              <a:extLst>
                <a:ext uri="{FF2B5EF4-FFF2-40B4-BE49-F238E27FC236}">
                  <a16:creationId xmlns:a16="http://schemas.microsoft.com/office/drawing/2014/main" id="{4FD5540C-8D0B-29B3-D617-AEEA33CC168A}"/>
                </a:ext>
              </a:extLst>
            </p:cNvPr>
            <p:cNvSpPr/>
            <p:nvPr/>
          </p:nvSpPr>
          <p:spPr>
            <a:xfrm>
              <a:off x="6922947" y="3061056"/>
              <a:ext cx="488014" cy="361615"/>
            </a:xfrm>
            <a:custGeom>
              <a:avLst/>
              <a:gdLst/>
              <a:ahLst/>
              <a:cxnLst/>
              <a:rect l="l" t="t" r="r" b="b"/>
              <a:pathLst>
                <a:path w="13131" h="9730" extrusionOk="0">
                  <a:moveTo>
                    <a:pt x="7544" y="0"/>
                  </a:moveTo>
                  <a:cubicBezTo>
                    <a:pt x="6257" y="0"/>
                    <a:pt x="4960" y="367"/>
                    <a:pt x="3819" y="1121"/>
                  </a:cubicBezTo>
                  <a:cubicBezTo>
                    <a:pt x="1024" y="2968"/>
                    <a:pt x="0" y="6586"/>
                    <a:pt x="1417" y="9620"/>
                  </a:cubicBezTo>
                  <a:cubicBezTo>
                    <a:pt x="1459" y="9697"/>
                    <a:pt x="1526" y="9730"/>
                    <a:pt x="1593" y="9730"/>
                  </a:cubicBezTo>
                  <a:cubicBezTo>
                    <a:pt x="1725" y="9730"/>
                    <a:pt x="1857" y="9603"/>
                    <a:pt x="1800" y="9438"/>
                  </a:cubicBezTo>
                  <a:cubicBezTo>
                    <a:pt x="1388" y="8586"/>
                    <a:pt x="1178" y="7658"/>
                    <a:pt x="1187" y="6720"/>
                  </a:cubicBezTo>
                  <a:cubicBezTo>
                    <a:pt x="1187" y="4079"/>
                    <a:pt x="2824" y="1715"/>
                    <a:pt x="5302" y="786"/>
                  </a:cubicBezTo>
                  <a:cubicBezTo>
                    <a:pt x="6026" y="514"/>
                    <a:pt x="6777" y="383"/>
                    <a:pt x="7521" y="383"/>
                  </a:cubicBezTo>
                  <a:cubicBezTo>
                    <a:pt x="9317" y="383"/>
                    <a:pt x="11073" y="1149"/>
                    <a:pt x="12298" y="2557"/>
                  </a:cubicBezTo>
                  <a:lnTo>
                    <a:pt x="11571" y="2318"/>
                  </a:lnTo>
                  <a:cubicBezTo>
                    <a:pt x="11549" y="2312"/>
                    <a:pt x="11529" y="2309"/>
                    <a:pt x="11509" y="2309"/>
                  </a:cubicBezTo>
                  <a:cubicBezTo>
                    <a:pt x="11294" y="2309"/>
                    <a:pt x="11209" y="2623"/>
                    <a:pt x="11437" y="2720"/>
                  </a:cubicBezTo>
                  <a:lnTo>
                    <a:pt x="12844" y="3179"/>
                  </a:lnTo>
                  <a:cubicBezTo>
                    <a:pt x="12863" y="3189"/>
                    <a:pt x="12882" y="3198"/>
                    <a:pt x="12911" y="3198"/>
                  </a:cubicBezTo>
                  <a:cubicBezTo>
                    <a:pt x="13035" y="3189"/>
                    <a:pt x="13131" y="3083"/>
                    <a:pt x="13121" y="2959"/>
                  </a:cubicBezTo>
                  <a:lnTo>
                    <a:pt x="12882" y="1313"/>
                  </a:lnTo>
                  <a:cubicBezTo>
                    <a:pt x="12869" y="1181"/>
                    <a:pt x="12773" y="1121"/>
                    <a:pt x="12676" y="1121"/>
                  </a:cubicBezTo>
                  <a:cubicBezTo>
                    <a:pt x="12554" y="1121"/>
                    <a:pt x="12429" y="1215"/>
                    <a:pt x="12461" y="1380"/>
                  </a:cubicBezTo>
                  <a:lnTo>
                    <a:pt x="12576" y="2241"/>
                  </a:lnTo>
                  <a:cubicBezTo>
                    <a:pt x="11251" y="769"/>
                    <a:pt x="9407" y="0"/>
                    <a:pt x="75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1225" name="Google Shape;1225;p46">
            <a:extLst>
              <a:ext uri="{FF2B5EF4-FFF2-40B4-BE49-F238E27FC236}">
                <a16:creationId xmlns:a16="http://schemas.microsoft.com/office/drawing/2014/main" id="{0E5137B6-EBA2-957C-EC04-FB4143B7B99D}"/>
              </a:ext>
            </a:extLst>
          </p:cNvPr>
          <p:cNvSpPr/>
          <p:nvPr/>
        </p:nvSpPr>
        <p:spPr>
          <a:xfrm rot="-1701150">
            <a:off x="8033848" y="265912"/>
            <a:ext cx="292486" cy="261886"/>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nvGrpSpPr>
          <p:cNvPr id="1226" name="Google Shape;1226;p46">
            <a:extLst>
              <a:ext uri="{FF2B5EF4-FFF2-40B4-BE49-F238E27FC236}">
                <a16:creationId xmlns:a16="http://schemas.microsoft.com/office/drawing/2014/main" id="{8C6E6B7B-91D7-4260-2E93-517CFE056967}"/>
              </a:ext>
            </a:extLst>
          </p:cNvPr>
          <p:cNvGrpSpPr/>
          <p:nvPr/>
        </p:nvGrpSpPr>
        <p:grpSpPr>
          <a:xfrm>
            <a:off x="217324" y="1078347"/>
            <a:ext cx="567493" cy="508107"/>
            <a:chOff x="217324" y="1002147"/>
            <a:chExt cx="567493" cy="508107"/>
          </a:xfrm>
        </p:grpSpPr>
        <p:sp>
          <p:nvSpPr>
            <p:cNvPr id="1227" name="Google Shape;1227;p46">
              <a:extLst>
                <a:ext uri="{FF2B5EF4-FFF2-40B4-BE49-F238E27FC236}">
                  <a16:creationId xmlns:a16="http://schemas.microsoft.com/office/drawing/2014/main" id="{D90A1C77-8414-213C-49C8-61866D5BB333}"/>
                </a:ext>
              </a:extLst>
            </p:cNvPr>
            <p:cNvSpPr/>
            <p:nvPr/>
          </p:nvSpPr>
          <p:spPr>
            <a:xfrm rot="908294">
              <a:off x="217324" y="1002147"/>
              <a:ext cx="567493" cy="508107"/>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nvGrpSpPr>
            <p:cNvPr id="1228" name="Google Shape;1228;p46">
              <a:extLst>
                <a:ext uri="{FF2B5EF4-FFF2-40B4-BE49-F238E27FC236}">
                  <a16:creationId xmlns:a16="http://schemas.microsoft.com/office/drawing/2014/main" id="{6058D98A-0461-6F99-C675-0CDA3A7C6D21}"/>
                </a:ext>
              </a:extLst>
            </p:cNvPr>
            <p:cNvGrpSpPr/>
            <p:nvPr/>
          </p:nvGrpSpPr>
          <p:grpSpPr>
            <a:xfrm>
              <a:off x="336500" y="1150250"/>
              <a:ext cx="317850" cy="209175"/>
              <a:chOff x="336500" y="1150250"/>
              <a:chExt cx="317850" cy="209175"/>
            </a:xfrm>
          </p:grpSpPr>
          <p:sp>
            <p:nvSpPr>
              <p:cNvPr id="1229" name="Google Shape;1229;p46">
                <a:extLst>
                  <a:ext uri="{FF2B5EF4-FFF2-40B4-BE49-F238E27FC236}">
                    <a16:creationId xmlns:a16="http://schemas.microsoft.com/office/drawing/2014/main" id="{A6AD11F0-96E7-AFEA-AE32-A1C594384B5C}"/>
                  </a:ext>
                </a:extLst>
              </p:cNvPr>
              <p:cNvSpPr/>
              <p:nvPr/>
            </p:nvSpPr>
            <p:spPr>
              <a:xfrm>
                <a:off x="336500" y="1150250"/>
                <a:ext cx="81300" cy="813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230" name="Google Shape;1230;p46">
                <a:extLst>
                  <a:ext uri="{FF2B5EF4-FFF2-40B4-BE49-F238E27FC236}">
                    <a16:creationId xmlns:a16="http://schemas.microsoft.com/office/drawing/2014/main" id="{8D8C7992-EFB7-0D98-B92A-C84E487336E8}"/>
                  </a:ext>
                </a:extLst>
              </p:cNvPr>
              <p:cNvSpPr/>
              <p:nvPr/>
            </p:nvSpPr>
            <p:spPr>
              <a:xfrm>
                <a:off x="460425" y="1215550"/>
                <a:ext cx="81300" cy="813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231" name="Google Shape;1231;p46">
                <a:extLst>
                  <a:ext uri="{FF2B5EF4-FFF2-40B4-BE49-F238E27FC236}">
                    <a16:creationId xmlns:a16="http://schemas.microsoft.com/office/drawing/2014/main" id="{1815E10D-1FDA-0275-8749-84132125EE6C}"/>
                  </a:ext>
                </a:extLst>
              </p:cNvPr>
              <p:cNvSpPr/>
              <p:nvPr/>
            </p:nvSpPr>
            <p:spPr>
              <a:xfrm>
                <a:off x="573050" y="1278125"/>
                <a:ext cx="81300" cy="813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grpSp>
        <p:nvGrpSpPr>
          <p:cNvPr id="1232" name="Google Shape;1232;p46">
            <a:extLst>
              <a:ext uri="{FF2B5EF4-FFF2-40B4-BE49-F238E27FC236}">
                <a16:creationId xmlns:a16="http://schemas.microsoft.com/office/drawing/2014/main" id="{2419FA41-BF2C-5206-0C5E-709300670145}"/>
              </a:ext>
            </a:extLst>
          </p:cNvPr>
          <p:cNvGrpSpPr/>
          <p:nvPr/>
        </p:nvGrpSpPr>
        <p:grpSpPr>
          <a:xfrm flipH="1">
            <a:off x="6578" y="3483007"/>
            <a:ext cx="727535" cy="1710819"/>
            <a:chOff x="8416475" y="3483007"/>
            <a:chExt cx="727535" cy="1710819"/>
          </a:xfrm>
        </p:grpSpPr>
        <p:sp>
          <p:nvSpPr>
            <p:cNvPr id="1233" name="Google Shape;1233;p46">
              <a:extLst>
                <a:ext uri="{FF2B5EF4-FFF2-40B4-BE49-F238E27FC236}">
                  <a16:creationId xmlns:a16="http://schemas.microsoft.com/office/drawing/2014/main" id="{013FC4F0-B4DC-CB10-ED5B-8543983428D0}"/>
                </a:ext>
              </a:extLst>
            </p:cNvPr>
            <p:cNvSpPr/>
            <p:nvPr/>
          </p:nvSpPr>
          <p:spPr>
            <a:xfrm>
              <a:off x="8578364" y="4845112"/>
              <a:ext cx="328014" cy="348714"/>
            </a:xfrm>
            <a:custGeom>
              <a:avLst/>
              <a:gdLst/>
              <a:ahLst/>
              <a:cxnLst/>
              <a:rect l="l" t="t" r="r" b="b"/>
              <a:pathLst>
                <a:path w="5578" h="5930" extrusionOk="0">
                  <a:moveTo>
                    <a:pt x="0" y="1"/>
                  </a:moveTo>
                  <a:lnTo>
                    <a:pt x="542" y="5930"/>
                  </a:lnTo>
                  <a:lnTo>
                    <a:pt x="4831" y="5930"/>
                  </a:lnTo>
                  <a:lnTo>
                    <a:pt x="5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234" name="Google Shape;1234;p46">
              <a:extLst>
                <a:ext uri="{FF2B5EF4-FFF2-40B4-BE49-F238E27FC236}">
                  <a16:creationId xmlns:a16="http://schemas.microsoft.com/office/drawing/2014/main" id="{A1426685-907C-3FD9-2D65-7A87C56FE04D}"/>
                </a:ext>
              </a:extLst>
            </p:cNvPr>
            <p:cNvSpPr/>
            <p:nvPr/>
          </p:nvSpPr>
          <p:spPr>
            <a:xfrm>
              <a:off x="8416475" y="3483007"/>
              <a:ext cx="727535" cy="1362159"/>
            </a:xfrm>
            <a:custGeom>
              <a:avLst/>
              <a:gdLst/>
              <a:ahLst/>
              <a:cxnLst/>
              <a:rect l="l" t="t" r="r" b="b"/>
              <a:pathLst>
                <a:path w="12372" h="23164" extrusionOk="0">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235" name="Google Shape;1235;p46">
              <a:extLst>
                <a:ext uri="{FF2B5EF4-FFF2-40B4-BE49-F238E27FC236}">
                  <a16:creationId xmlns:a16="http://schemas.microsoft.com/office/drawing/2014/main" id="{E25A6B76-0F35-4BB3-0F98-C174EFA58D25}"/>
                </a:ext>
              </a:extLst>
            </p:cNvPr>
            <p:cNvSpPr/>
            <p:nvPr/>
          </p:nvSpPr>
          <p:spPr>
            <a:xfrm>
              <a:off x="8578364" y="4845112"/>
              <a:ext cx="221283" cy="348714"/>
            </a:xfrm>
            <a:custGeom>
              <a:avLst/>
              <a:gdLst/>
              <a:ahLst/>
              <a:cxnLst/>
              <a:rect l="l" t="t" r="r" b="b"/>
              <a:pathLst>
                <a:path w="3763" h="5930" extrusionOk="0">
                  <a:moveTo>
                    <a:pt x="0" y="1"/>
                  </a:moveTo>
                  <a:lnTo>
                    <a:pt x="542" y="5930"/>
                  </a:lnTo>
                  <a:lnTo>
                    <a:pt x="3763" y="5930"/>
                  </a:lnTo>
                  <a:lnTo>
                    <a:pt x="513" y="1"/>
                  </a:lnTo>
                  <a:close/>
                </a:path>
              </a:pathLst>
            </a:custGeom>
            <a:solidFill>
              <a:srgbClr val="BA613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Tree>
    <p:extLst>
      <p:ext uri="{BB962C8B-B14F-4D97-AF65-F5344CB8AC3E}">
        <p14:creationId xmlns:p14="http://schemas.microsoft.com/office/powerpoint/2010/main" val="41744758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21717-D939-B5E9-52C1-FB5B44273A54}"/>
              </a:ext>
            </a:extLst>
          </p:cNvPr>
          <p:cNvSpPr>
            <a:spLocks noGrp="1"/>
          </p:cNvSpPr>
          <p:nvPr>
            <p:ph type="title"/>
          </p:nvPr>
        </p:nvSpPr>
        <p:spPr>
          <a:xfrm>
            <a:off x="717284" y="-142361"/>
            <a:ext cx="7696500" cy="572700"/>
          </a:xfrm>
        </p:spPr>
        <p:txBody>
          <a:bodyPr/>
          <a:lstStyle/>
          <a:p>
            <a:r>
              <a:rPr lang="en-GB"/>
              <a:t>Docker(Sai)</a:t>
            </a:r>
          </a:p>
        </p:txBody>
      </p:sp>
      <p:pic>
        <p:nvPicPr>
          <p:cNvPr id="4" name="Picture 3">
            <a:extLst>
              <a:ext uri="{FF2B5EF4-FFF2-40B4-BE49-F238E27FC236}">
                <a16:creationId xmlns:a16="http://schemas.microsoft.com/office/drawing/2014/main" id="{9FACB49F-EAA8-6E67-84BF-A25366954C34}"/>
              </a:ext>
            </a:extLst>
          </p:cNvPr>
          <p:cNvPicPr>
            <a:picLocks noChangeAspect="1"/>
          </p:cNvPicPr>
          <p:nvPr/>
        </p:nvPicPr>
        <p:blipFill>
          <a:blip r:embed="rId2"/>
          <a:stretch>
            <a:fillRect/>
          </a:stretch>
        </p:blipFill>
        <p:spPr>
          <a:xfrm>
            <a:off x="4234815" y="2055061"/>
            <a:ext cx="5049402" cy="3246043"/>
          </a:xfrm>
          <a:prstGeom prst="rect">
            <a:avLst/>
          </a:prstGeom>
        </p:spPr>
      </p:pic>
      <p:pic>
        <p:nvPicPr>
          <p:cNvPr id="5" name="Picture 4">
            <a:extLst>
              <a:ext uri="{FF2B5EF4-FFF2-40B4-BE49-F238E27FC236}">
                <a16:creationId xmlns:a16="http://schemas.microsoft.com/office/drawing/2014/main" id="{1B999B15-CA9B-06B2-7C3A-93F3C9C9E21C}"/>
              </a:ext>
            </a:extLst>
          </p:cNvPr>
          <p:cNvPicPr>
            <a:picLocks noChangeAspect="1"/>
          </p:cNvPicPr>
          <p:nvPr/>
        </p:nvPicPr>
        <p:blipFill>
          <a:blip r:embed="rId3"/>
          <a:stretch>
            <a:fillRect/>
          </a:stretch>
        </p:blipFill>
        <p:spPr>
          <a:xfrm>
            <a:off x="0" y="419859"/>
            <a:ext cx="4360966" cy="2414781"/>
          </a:xfrm>
          <a:prstGeom prst="rect">
            <a:avLst/>
          </a:prstGeom>
        </p:spPr>
      </p:pic>
    </p:spTree>
    <p:extLst>
      <p:ext uri="{BB962C8B-B14F-4D97-AF65-F5344CB8AC3E}">
        <p14:creationId xmlns:p14="http://schemas.microsoft.com/office/powerpoint/2010/main" val="36493222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6F53D-D030-C3F9-9928-826659B46E50}"/>
              </a:ext>
            </a:extLst>
          </p:cNvPr>
          <p:cNvSpPr>
            <a:spLocks noGrp="1"/>
          </p:cNvSpPr>
          <p:nvPr>
            <p:ph type="title"/>
          </p:nvPr>
        </p:nvSpPr>
        <p:spPr/>
        <p:txBody>
          <a:bodyPr/>
          <a:lstStyle/>
          <a:p>
            <a:r>
              <a:rPr lang="en-GB" dirty="0"/>
              <a:t>Further Improvements</a:t>
            </a:r>
          </a:p>
        </p:txBody>
      </p:sp>
      <p:sp>
        <p:nvSpPr>
          <p:cNvPr id="3" name="TextBox 2">
            <a:extLst>
              <a:ext uri="{FF2B5EF4-FFF2-40B4-BE49-F238E27FC236}">
                <a16:creationId xmlns:a16="http://schemas.microsoft.com/office/drawing/2014/main" id="{38776DA2-FA68-111B-524D-6C5086681A5B}"/>
              </a:ext>
            </a:extLst>
          </p:cNvPr>
          <p:cNvSpPr txBox="1"/>
          <p:nvPr/>
        </p:nvSpPr>
        <p:spPr>
          <a:xfrm>
            <a:off x="618823" y="948042"/>
            <a:ext cx="8173155" cy="181588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Karla" pitchFamily="2" charset="77"/>
              </a:rPr>
              <a:t>Instead of Model Learning, we can utilise Deep Learning Networks, which may handle class imbalance better than traditional Regression Machine Learning Models, and which may lead to better metrics as deep learning is more complex and is able to learn features better than Machine Learning Models. </a:t>
            </a:r>
          </a:p>
          <a:p>
            <a:pPr marL="285750" indent="-285750">
              <a:buFont typeface="Arial" panose="020B0604020202020204" pitchFamily="34" charset="0"/>
              <a:buChar char="•"/>
            </a:pPr>
            <a:r>
              <a:rPr lang="en-GB" dirty="0">
                <a:latin typeface="Karla" pitchFamily="2" charset="77"/>
              </a:rPr>
              <a:t>We can create a UI such that it might allow for the companies to input the features</a:t>
            </a:r>
            <a:r>
              <a:rPr lang="en-GB">
                <a:latin typeface="Karla" pitchFamily="2" charset="77"/>
              </a:rPr>
              <a:t>,</a:t>
            </a:r>
            <a:r>
              <a:rPr lang="en-GB" dirty="0">
                <a:latin typeface="Karla" pitchFamily="2" charset="77"/>
              </a:rPr>
              <a:t> and the model is readily available to deliver results. </a:t>
            </a:r>
            <a:endParaRPr lang="en-US">
              <a:latin typeface="Karla" pitchFamily="2" charset="77"/>
            </a:endParaRPr>
          </a:p>
          <a:p>
            <a:pPr marL="285750" indent="-285750">
              <a:buFont typeface="Arial" panose="020B0604020202020204" pitchFamily="34" charset="0"/>
              <a:buChar char="•"/>
            </a:pPr>
            <a:r>
              <a:rPr lang="en-US">
                <a:latin typeface="Karla" pitchFamily="2" charset="77"/>
              </a:rPr>
              <a:t>Add advanced feature engineering and model tuning</a:t>
            </a:r>
          </a:p>
          <a:p>
            <a:pPr marL="285750" indent="-285750">
              <a:buFont typeface="Arial" panose="020B0604020202020204" pitchFamily="34" charset="0"/>
              <a:buChar char="•"/>
            </a:pPr>
            <a:r>
              <a:rPr lang="en-US">
                <a:latin typeface="Karla" pitchFamily="2" charset="77"/>
              </a:rPr>
              <a:t>Automate data quality checks</a:t>
            </a:r>
          </a:p>
        </p:txBody>
      </p:sp>
      <p:sp>
        <p:nvSpPr>
          <p:cNvPr id="4" name="TextBox 3">
            <a:extLst>
              <a:ext uri="{FF2B5EF4-FFF2-40B4-BE49-F238E27FC236}">
                <a16:creationId xmlns:a16="http://schemas.microsoft.com/office/drawing/2014/main" id="{C6C3FC4D-91DB-3593-2D2E-11970FA1D03A}"/>
              </a:ext>
            </a:extLst>
          </p:cNvPr>
          <p:cNvSpPr txBox="1"/>
          <p:nvPr/>
        </p:nvSpPr>
        <p:spPr>
          <a:xfrm>
            <a:off x="618823" y="2693686"/>
            <a:ext cx="8173155" cy="738664"/>
          </a:xfrm>
          <a:prstGeom prst="rect">
            <a:avLst/>
          </a:prstGeom>
          <a:noFill/>
        </p:spPr>
        <p:txBody>
          <a:bodyPr wrap="square" rtlCol="0">
            <a:spAutoFit/>
          </a:bodyPr>
          <a:lstStyle/>
          <a:p>
            <a:pPr marL="285750" indent="-285750">
              <a:buFont typeface="Arial" panose="020B0604020202020204" pitchFamily="34" charset="0"/>
              <a:buChar char="•"/>
            </a:pPr>
            <a:r>
              <a:rPr lang="en-GB">
                <a:latin typeface="Karla" pitchFamily="2" charset="0"/>
              </a:rPr>
              <a:t>As we dropped columns mainly to accommodate towards model training, we did not consider for visualizations. So, columns like ‘freight value’ could influence the rate of repeat buyers, but because we dropped them, we did not manage to gather some insights</a:t>
            </a:r>
          </a:p>
        </p:txBody>
      </p:sp>
    </p:spTree>
    <p:extLst>
      <p:ext uri="{BB962C8B-B14F-4D97-AF65-F5344CB8AC3E}">
        <p14:creationId xmlns:p14="http://schemas.microsoft.com/office/powerpoint/2010/main" val="35959427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11"/>
        <p:cNvGrpSpPr/>
        <p:nvPr/>
      </p:nvGrpSpPr>
      <p:grpSpPr>
        <a:xfrm>
          <a:off x="0" y="0"/>
          <a:ext cx="0" cy="0"/>
          <a:chOff x="0" y="0"/>
          <a:chExt cx="0" cy="0"/>
        </a:xfrm>
      </p:grpSpPr>
      <p:sp>
        <p:nvSpPr>
          <p:cNvPr id="1812" name="Google Shape;1812;p58"/>
          <p:cNvSpPr txBox="1">
            <a:spLocks noGrp="1"/>
          </p:cNvSpPr>
          <p:nvPr>
            <p:ph type="ctrTitle"/>
          </p:nvPr>
        </p:nvSpPr>
        <p:spPr>
          <a:xfrm flipH="1">
            <a:off x="4589127" y="1405737"/>
            <a:ext cx="3555000" cy="104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8800" noProof="0"/>
              <a:t>Q&amp;A</a:t>
            </a:r>
          </a:p>
        </p:txBody>
      </p:sp>
      <p:sp>
        <p:nvSpPr>
          <p:cNvPr id="1814" name="Google Shape;1814;p58"/>
          <p:cNvSpPr txBox="1"/>
          <p:nvPr/>
        </p:nvSpPr>
        <p:spPr>
          <a:xfrm>
            <a:off x="4313475" y="4103325"/>
            <a:ext cx="4085400" cy="309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200" b="1" noProof="0">
                <a:solidFill>
                  <a:schemeClr val="dk1"/>
                </a:solidFill>
                <a:latin typeface="Karla"/>
                <a:ea typeface="Karla"/>
                <a:cs typeface="Karla"/>
                <a:sym typeface="Karla"/>
              </a:rPr>
              <a:t>Please keep this slide for attribution</a:t>
            </a:r>
          </a:p>
        </p:txBody>
      </p:sp>
      <p:grpSp>
        <p:nvGrpSpPr>
          <p:cNvPr id="1836" name="Google Shape;1836;p58"/>
          <p:cNvGrpSpPr/>
          <p:nvPr/>
        </p:nvGrpSpPr>
        <p:grpSpPr>
          <a:xfrm>
            <a:off x="803072" y="908045"/>
            <a:ext cx="2313618" cy="3679110"/>
            <a:chOff x="-471862" y="844350"/>
            <a:chExt cx="2398771" cy="3814115"/>
          </a:xfrm>
        </p:grpSpPr>
        <p:sp>
          <p:nvSpPr>
            <p:cNvPr id="1837" name="Google Shape;1837;p58"/>
            <p:cNvSpPr/>
            <p:nvPr/>
          </p:nvSpPr>
          <p:spPr>
            <a:xfrm>
              <a:off x="-37755" y="4519439"/>
              <a:ext cx="452744" cy="139026"/>
            </a:xfrm>
            <a:custGeom>
              <a:avLst/>
              <a:gdLst/>
              <a:ahLst/>
              <a:cxnLst/>
              <a:rect l="l" t="t" r="r" b="b"/>
              <a:pathLst>
                <a:path w="5344" h="1641" extrusionOk="0">
                  <a:moveTo>
                    <a:pt x="293" y="0"/>
                  </a:moveTo>
                  <a:lnTo>
                    <a:pt x="0" y="1640"/>
                  </a:lnTo>
                  <a:lnTo>
                    <a:pt x="4656" y="1640"/>
                  </a:lnTo>
                  <a:cubicBezTo>
                    <a:pt x="5344" y="1640"/>
                    <a:pt x="4099" y="1025"/>
                    <a:pt x="4099" y="1025"/>
                  </a:cubicBezTo>
                  <a:lnTo>
                    <a:pt x="43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38" name="Google Shape;1838;p58"/>
            <p:cNvSpPr/>
            <p:nvPr/>
          </p:nvSpPr>
          <p:spPr>
            <a:xfrm>
              <a:off x="429816" y="4519439"/>
              <a:ext cx="452744" cy="139026"/>
            </a:xfrm>
            <a:custGeom>
              <a:avLst/>
              <a:gdLst/>
              <a:ahLst/>
              <a:cxnLst/>
              <a:rect l="l" t="t" r="r" b="b"/>
              <a:pathLst>
                <a:path w="5344" h="1641" extrusionOk="0">
                  <a:moveTo>
                    <a:pt x="293" y="0"/>
                  </a:moveTo>
                  <a:lnTo>
                    <a:pt x="0" y="1640"/>
                  </a:lnTo>
                  <a:lnTo>
                    <a:pt x="4641" y="1640"/>
                  </a:lnTo>
                  <a:cubicBezTo>
                    <a:pt x="5344" y="1640"/>
                    <a:pt x="4099" y="1025"/>
                    <a:pt x="4099" y="1025"/>
                  </a:cubicBezTo>
                  <a:lnTo>
                    <a:pt x="43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39" name="Google Shape;1839;p58"/>
            <p:cNvSpPr/>
            <p:nvPr/>
          </p:nvSpPr>
          <p:spPr>
            <a:xfrm>
              <a:off x="-70034" y="2207587"/>
              <a:ext cx="1122540" cy="2373939"/>
            </a:xfrm>
            <a:custGeom>
              <a:avLst/>
              <a:gdLst/>
              <a:ahLst/>
              <a:cxnLst/>
              <a:rect l="l" t="t" r="r" b="b"/>
              <a:pathLst>
                <a:path w="13250" h="28021" extrusionOk="0">
                  <a:moveTo>
                    <a:pt x="13249" y="0"/>
                  </a:moveTo>
                  <a:lnTo>
                    <a:pt x="4876" y="937"/>
                  </a:lnTo>
                  <a:lnTo>
                    <a:pt x="1" y="28020"/>
                  </a:lnTo>
                  <a:lnTo>
                    <a:pt x="4993" y="28020"/>
                  </a:lnTo>
                  <a:lnTo>
                    <a:pt x="9165" y="3895"/>
                  </a:lnTo>
                  <a:lnTo>
                    <a:pt x="5769" y="28020"/>
                  </a:lnTo>
                  <a:lnTo>
                    <a:pt x="10439" y="28020"/>
                  </a:lnTo>
                  <a:lnTo>
                    <a:pt x="132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40" name="Google Shape;1840;p58"/>
            <p:cNvSpPr/>
            <p:nvPr/>
          </p:nvSpPr>
          <p:spPr>
            <a:xfrm>
              <a:off x="1651484" y="1861504"/>
              <a:ext cx="275425" cy="345827"/>
            </a:xfrm>
            <a:custGeom>
              <a:avLst/>
              <a:gdLst/>
              <a:ahLst/>
              <a:cxnLst/>
              <a:rect l="l" t="t" r="r" b="b"/>
              <a:pathLst>
                <a:path w="3251" h="4082" extrusionOk="0">
                  <a:moveTo>
                    <a:pt x="1209" y="0"/>
                  </a:moveTo>
                  <a:cubicBezTo>
                    <a:pt x="1040" y="0"/>
                    <a:pt x="0" y="1538"/>
                    <a:pt x="0" y="1538"/>
                  </a:cubicBezTo>
                  <a:cubicBezTo>
                    <a:pt x="0" y="1538"/>
                    <a:pt x="572" y="4082"/>
                    <a:pt x="1059" y="4082"/>
                  </a:cubicBezTo>
                  <a:cubicBezTo>
                    <a:pt x="1077" y="4082"/>
                    <a:pt x="1095" y="4078"/>
                    <a:pt x="1113" y="4071"/>
                  </a:cubicBezTo>
                  <a:cubicBezTo>
                    <a:pt x="1113" y="4071"/>
                    <a:pt x="2899" y="3002"/>
                    <a:pt x="3001" y="2783"/>
                  </a:cubicBezTo>
                  <a:cubicBezTo>
                    <a:pt x="3036" y="2709"/>
                    <a:pt x="2953" y="2685"/>
                    <a:pt x="2827" y="2685"/>
                  </a:cubicBezTo>
                  <a:cubicBezTo>
                    <a:pt x="2575" y="2685"/>
                    <a:pt x="2152" y="2783"/>
                    <a:pt x="2152" y="2783"/>
                  </a:cubicBezTo>
                  <a:cubicBezTo>
                    <a:pt x="2152" y="2783"/>
                    <a:pt x="3089" y="2460"/>
                    <a:pt x="3177" y="2241"/>
                  </a:cubicBezTo>
                  <a:cubicBezTo>
                    <a:pt x="3206" y="2168"/>
                    <a:pt x="3075" y="2143"/>
                    <a:pt x="2886" y="2143"/>
                  </a:cubicBezTo>
                  <a:cubicBezTo>
                    <a:pt x="2508" y="2143"/>
                    <a:pt x="1903" y="2241"/>
                    <a:pt x="1903" y="2241"/>
                  </a:cubicBezTo>
                  <a:cubicBezTo>
                    <a:pt x="1903" y="2241"/>
                    <a:pt x="3250" y="1948"/>
                    <a:pt x="3192" y="1655"/>
                  </a:cubicBezTo>
                  <a:cubicBezTo>
                    <a:pt x="3164" y="1543"/>
                    <a:pt x="2925" y="1508"/>
                    <a:pt x="2643" y="1508"/>
                  </a:cubicBezTo>
                  <a:cubicBezTo>
                    <a:pt x="2191" y="1508"/>
                    <a:pt x="1625" y="1597"/>
                    <a:pt x="1625" y="1597"/>
                  </a:cubicBezTo>
                  <a:cubicBezTo>
                    <a:pt x="1625" y="1597"/>
                    <a:pt x="3162" y="1231"/>
                    <a:pt x="3148" y="894"/>
                  </a:cubicBezTo>
                  <a:cubicBezTo>
                    <a:pt x="3141" y="815"/>
                    <a:pt x="3014" y="786"/>
                    <a:pt x="2828" y="786"/>
                  </a:cubicBezTo>
                  <a:cubicBezTo>
                    <a:pt x="2252" y="786"/>
                    <a:pt x="1098" y="1070"/>
                    <a:pt x="1098" y="1070"/>
                  </a:cubicBezTo>
                  <a:cubicBezTo>
                    <a:pt x="1464" y="572"/>
                    <a:pt x="1362" y="60"/>
                    <a:pt x="1215" y="1"/>
                  </a:cubicBezTo>
                  <a:cubicBezTo>
                    <a:pt x="1213" y="0"/>
                    <a:pt x="1211" y="0"/>
                    <a:pt x="1209" y="0"/>
                  </a:cubicBezTo>
                  <a:close/>
                </a:path>
              </a:pathLst>
            </a:custGeom>
            <a:solidFill>
              <a:srgbClr val="FFB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41" name="Google Shape;1841;p58"/>
            <p:cNvSpPr/>
            <p:nvPr/>
          </p:nvSpPr>
          <p:spPr>
            <a:xfrm>
              <a:off x="221404" y="1376056"/>
              <a:ext cx="1525638" cy="1053917"/>
            </a:xfrm>
            <a:custGeom>
              <a:avLst/>
              <a:gdLst/>
              <a:ahLst/>
              <a:cxnLst/>
              <a:rect l="l" t="t" r="r" b="b"/>
              <a:pathLst>
                <a:path w="18008" h="12440" extrusionOk="0">
                  <a:moveTo>
                    <a:pt x="5946" y="0"/>
                  </a:moveTo>
                  <a:cubicBezTo>
                    <a:pt x="4444" y="0"/>
                    <a:pt x="2514" y="105"/>
                    <a:pt x="1948" y="534"/>
                  </a:cubicBezTo>
                  <a:cubicBezTo>
                    <a:pt x="1948" y="534"/>
                    <a:pt x="1084" y="739"/>
                    <a:pt x="528" y="2876"/>
                  </a:cubicBezTo>
                  <a:cubicBezTo>
                    <a:pt x="1" y="4926"/>
                    <a:pt x="2504" y="7092"/>
                    <a:pt x="2504" y="7092"/>
                  </a:cubicBezTo>
                  <a:lnTo>
                    <a:pt x="967" y="10913"/>
                  </a:lnTo>
                  <a:cubicBezTo>
                    <a:pt x="967" y="10913"/>
                    <a:pt x="3135" y="12440"/>
                    <a:pt x="6103" y="12440"/>
                  </a:cubicBezTo>
                  <a:cubicBezTo>
                    <a:pt x="7246" y="12440"/>
                    <a:pt x="8507" y="12214"/>
                    <a:pt x="9809" y="11587"/>
                  </a:cubicBezTo>
                  <a:cubicBezTo>
                    <a:pt x="10282" y="11823"/>
                    <a:pt x="10797" y="11907"/>
                    <a:pt x="11290" y="11907"/>
                  </a:cubicBezTo>
                  <a:cubicBezTo>
                    <a:pt x="12172" y="11907"/>
                    <a:pt x="12987" y="11640"/>
                    <a:pt x="13381" y="11499"/>
                  </a:cubicBezTo>
                  <a:cubicBezTo>
                    <a:pt x="14304" y="11162"/>
                    <a:pt x="18008" y="9830"/>
                    <a:pt x="18008" y="9830"/>
                  </a:cubicBezTo>
                  <a:lnTo>
                    <a:pt x="16880" y="7268"/>
                  </a:lnTo>
                  <a:cubicBezTo>
                    <a:pt x="16880" y="7268"/>
                    <a:pt x="14274" y="8293"/>
                    <a:pt x="12049" y="8630"/>
                  </a:cubicBezTo>
                  <a:cubicBezTo>
                    <a:pt x="12029" y="8633"/>
                    <a:pt x="12009" y="8634"/>
                    <a:pt x="11989" y="8634"/>
                  </a:cubicBezTo>
                  <a:cubicBezTo>
                    <a:pt x="11091" y="8634"/>
                    <a:pt x="10950" y="5398"/>
                    <a:pt x="10878" y="3535"/>
                  </a:cubicBezTo>
                  <a:cubicBezTo>
                    <a:pt x="10805" y="1881"/>
                    <a:pt x="9634" y="432"/>
                    <a:pt x="7994" y="95"/>
                  </a:cubicBezTo>
                  <a:cubicBezTo>
                    <a:pt x="7921" y="80"/>
                    <a:pt x="7848" y="80"/>
                    <a:pt x="7804" y="66"/>
                  </a:cubicBezTo>
                  <a:cubicBezTo>
                    <a:pt x="7600" y="38"/>
                    <a:pt x="6851" y="0"/>
                    <a:pt x="5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42" name="Google Shape;1842;p58"/>
            <p:cNvSpPr/>
            <p:nvPr/>
          </p:nvSpPr>
          <p:spPr>
            <a:xfrm>
              <a:off x="987954" y="1597345"/>
              <a:ext cx="50917" cy="765360"/>
            </a:xfrm>
            <a:custGeom>
              <a:avLst/>
              <a:gdLst/>
              <a:ahLst/>
              <a:cxnLst/>
              <a:rect l="l" t="t" r="r" b="b"/>
              <a:pathLst>
                <a:path w="601" h="9034" extrusionOk="0">
                  <a:moveTo>
                    <a:pt x="15" y="1"/>
                  </a:moveTo>
                  <a:lnTo>
                    <a:pt x="15" y="1"/>
                  </a:lnTo>
                  <a:cubicBezTo>
                    <a:pt x="0" y="15"/>
                    <a:pt x="29" y="513"/>
                    <a:pt x="88" y="1333"/>
                  </a:cubicBezTo>
                  <a:cubicBezTo>
                    <a:pt x="161" y="2138"/>
                    <a:pt x="234" y="3265"/>
                    <a:pt x="308" y="4510"/>
                  </a:cubicBezTo>
                  <a:cubicBezTo>
                    <a:pt x="366" y="5754"/>
                    <a:pt x="439" y="6896"/>
                    <a:pt x="469" y="7716"/>
                  </a:cubicBezTo>
                  <a:cubicBezTo>
                    <a:pt x="483" y="8126"/>
                    <a:pt x="513" y="8462"/>
                    <a:pt x="527" y="8682"/>
                  </a:cubicBezTo>
                  <a:cubicBezTo>
                    <a:pt x="542" y="8902"/>
                    <a:pt x="556" y="9033"/>
                    <a:pt x="586" y="9033"/>
                  </a:cubicBezTo>
                  <a:cubicBezTo>
                    <a:pt x="586" y="9033"/>
                    <a:pt x="600" y="8931"/>
                    <a:pt x="600" y="8682"/>
                  </a:cubicBezTo>
                  <a:lnTo>
                    <a:pt x="600" y="7716"/>
                  </a:lnTo>
                  <a:cubicBezTo>
                    <a:pt x="600" y="6896"/>
                    <a:pt x="556" y="5754"/>
                    <a:pt x="483" y="4510"/>
                  </a:cubicBezTo>
                  <a:cubicBezTo>
                    <a:pt x="410" y="3251"/>
                    <a:pt x="308" y="2138"/>
                    <a:pt x="220" y="1318"/>
                  </a:cubicBezTo>
                  <a:cubicBezTo>
                    <a:pt x="161" y="894"/>
                    <a:pt x="117" y="557"/>
                    <a:pt x="88" y="338"/>
                  </a:cubicBezTo>
                  <a:cubicBezTo>
                    <a:pt x="44" y="118"/>
                    <a:pt x="29" y="1"/>
                    <a:pt x="15" y="1"/>
                  </a:cubicBez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43" name="Google Shape;1843;p58"/>
            <p:cNvSpPr/>
            <p:nvPr/>
          </p:nvSpPr>
          <p:spPr>
            <a:xfrm>
              <a:off x="1522455" y="2035181"/>
              <a:ext cx="81924" cy="222136"/>
            </a:xfrm>
            <a:custGeom>
              <a:avLst/>
              <a:gdLst/>
              <a:ahLst/>
              <a:cxnLst/>
              <a:rect l="l" t="t" r="r" b="b"/>
              <a:pathLst>
                <a:path w="967" h="2622" extrusionOk="0">
                  <a:moveTo>
                    <a:pt x="32" y="0"/>
                  </a:moveTo>
                  <a:cubicBezTo>
                    <a:pt x="31" y="0"/>
                    <a:pt x="31" y="0"/>
                    <a:pt x="30" y="1"/>
                  </a:cubicBezTo>
                  <a:cubicBezTo>
                    <a:pt x="1" y="1"/>
                    <a:pt x="162" y="615"/>
                    <a:pt x="396" y="1347"/>
                  </a:cubicBezTo>
                  <a:cubicBezTo>
                    <a:pt x="627" y="2041"/>
                    <a:pt x="873" y="2621"/>
                    <a:pt x="921" y="2621"/>
                  </a:cubicBezTo>
                  <a:cubicBezTo>
                    <a:pt x="922" y="2621"/>
                    <a:pt x="923" y="2621"/>
                    <a:pt x="923" y="2621"/>
                  </a:cubicBezTo>
                  <a:cubicBezTo>
                    <a:pt x="967" y="2606"/>
                    <a:pt x="821" y="2006"/>
                    <a:pt x="557" y="1289"/>
                  </a:cubicBezTo>
                  <a:cubicBezTo>
                    <a:pt x="326" y="580"/>
                    <a:pt x="94" y="0"/>
                    <a:pt x="32" y="0"/>
                  </a:cubicBez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44" name="Google Shape;1844;p58"/>
            <p:cNvSpPr/>
            <p:nvPr/>
          </p:nvSpPr>
          <p:spPr>
            <a:xfrm>
              <a:off x="1634116" y="2170395"/>
              <a:ext cx="44732" cy="35752"/>
            </a:xfrm>
            <a:custGeom>
              <a:avLst/>
              <a:gdLst/>
              <a:ahLst/>
              <a:cxnLst/>
              <a:rect l="l" t="t" r="r" b="b"/>
              <a:pathLst>
                <a:path w="528" h="422" extrusionOk="0">
                  <a:moveTo>
                    <a:pt x="303" y="128"/>
                  </a:moveTo>
                  <a:cubicBezTo>
                    <a:pt x="310" y="128"/>
                    <a:pt x="317" y="129"/>
                    <a:pt x="322" y="132"/>
                  </a:cubicBezTo>
                  <a:cubicBezTo>
                    <a:pt x="352" y="147"/>
                    <a:pt x="366" y="220"/>
                    <a:pt x="293" y="234"/>
                  </a:cubicBezTo>
                  <a:cubicBezTo>
                    <a:pt x="249" y="234"/>
                    <a:pt x="220" y="234"/>
                    <a:pt x="176" y="220"/>
                  </a:cubicBezTo>
                  <a:lnTo>
                    <a:pt x="147" y="191"/>
                  </a:lnTo>
                  <a:cubicBezTo>
                    <a:pt x="158" y="158"/>
                    <a:pt x="185" y="141"/>
                    <a:pt x="211" y="141"/>
                  </a:cubicBezTo>
                  <a:cubicBezTo>
                    <a:pt x="215" y="141"/>
                    <a:pt x="218" y="142"/>
                    <a:pt x="222" y="142"/>
                  </a:cubicBezTo>
                  <a:lnTo>
                    <a:pt x="222" y="142"/>
                  </a:lnTo>
                  <a:cubicBezTo>
                    <a:pt x="226" y="145"/>
                    <a:pt x="230" y="147"/>
                    <a:pt x="235" y="147"/>
                  </a:cubicBezTo>
                  <a:cubicBezTo>
                    <a:pt x="246" y="147"/>
                    <a:pt x="277" y="128"/>
                    <a:pt x="303" y="128"/>
                  </a:cubicBezTo>
                  <a:close/>
                  <a:moveTo>
                    <a:pt x="352" y="0"/>
                  </a:moveTo>
                  <a:cubicBezTo>
                    <a:pt x="283" y="0"/>
                    <a:pt x="240" y="52"/>
                    <a:pt x="223" y="83"/>
                  </a:cubicBezTo>
                  <a:lnTo>
                    <a:pt x="223" y="83"/>
                  </a:lnTo>
                  <a:cubicBezTo>
                    <a:pt x="222" y="80"/>
                    <a:pt x="221" y="77"/>
                    <a:pt x="220" y="73"/>
                  </a:cubicBezTo>
                  <a:cubicBezTo>
                    <a:pt x="205" y="69"/>
                    <a:pt x="187" y="65"/>
                    <a:pt x="168" y="65"/>
                  </a:cubicBezTo>
                  <a:cubicBezTo>
                    <a:pt x="130" y="65"/>
                    <a:pt x="88" y="78"/>
                    <a:pt x="59" y="117"/>
                  </a:cubicBezTo>
                  <a:cubicBezTo>
                    <a:pt x="15" y="132"/>
                    <a:pt x="0" y="205"/>
                    <a:pt x="15" y="234"/>
                  </a:cubicBezTo>
                  <a:cubicBezTo>
                    <a:pt x="30" y="278"/>
                    <a:pt x="44" y="308"/>
                    <a:pt x="88" y="352"/>
                  </a:cubicBezTo>
                  <a:cubicBezTo>
                    <a:pt x="142" y="394"/>
                    <a:pt x="219" y="422"/>
                    <a:pt x="291" y="422"/>
                  </a:cubicBezTo>
                  <a:cubicBezTo>
                    <a:pt x="317" y="422"/>
                    <a:pt x="343" y="418"/>
                    <a:pt x="366" y="410"/>
                  </a:cubicBezTo>
                  <a:cubicBezTo>
                    <a:pt x="425" y="381"/>
                    <a:pt x="454" y="352"/>
                    <a:pt x="498" y="308"/>
                  </a:cubicBezTo>
                  <a:cubicBezTo>
                    <a:pt x="527" y="278"/>
                    <a:pt x="527" y="220"/>
                    <a:pt x="527" y="161"/>
                  </a:cubicBezTo>
                  <a:cubicBezTo>
                    <a:pt x="527" y="117"/>
                    <a:pt x="513" y="73"/>
                    <a:pt x="469" y="44"/>
                  </a:cubicBezTo>
                  <a:cubicBezTo>
                    <a:pt x="439" y="15"/>
                    <a:pt x="381" y="0"/>
                    <a:pt x="352" y="0"/>
                  </a:cubicBez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45" name="Google Shape;1845;p58"/>
            <p:cNvSpPr/>
            <p:nvPr/>
          </p:nvSpPr>
          <p:spPr>
            <a:xfrm>
              <a:off x="705158" y="1485684"/>
              <a:ext cx="43461" cy="961318"/>
            </a:xfrm>
            <a:custGeom>
              <a:avLst/>
              <a:gdLst/>
              <a:ahLst/>
              <a:cxnLst/>
              <a:rect l="l" t="t" r="r" b="b"/>
              <a:pathLst>
                <a:path w="513" h="11347" extrusionOk="0">
                  <a:moveTo>
                    <a:pt x="453" y="1"/>
                  </a:moveTo>
                  <a:cubicBezTo>
                    <a:pt x="409" y="1"/>
                    <a:pt x="278" y="2537"/>
                    <a:pt x="161" y="5667"/>
                  </a:cubicBezTo>
                  <a:cubicBezTo>
                    <a:pt x="59" y="8800"/>
                    <a:pt x="0" y="11347"/>
                    <a:pt x="59" y="11347"/>
                  </a:cubicBezTo>
                  <a:cubicBezTo>
                    <a:pt x="117" y="11347"/>
                    <a:pt x="235" y="8800"/>
                    <a:pt x="352" y="5667"/>
                  </a:cubicBezTo>
                  <a:cubicBezTo>
                    <a:pt x="454" y="2534"/>
                    <a:pt x="513" y="1"/>
                    <a:pt x="454" y="1"/>
                  </a:cubicBezTo>
                  <a:cubicBezTo>
                    <a:pt x="454" y="1"/>
                    <a:pt x="454" y="1"/>
                    <a:pt x="453" y="1"/>
                  </a:cubicBezTo>
                  <a:close/>
                </a:path>
              </a:pathLst>
            </a:custGeom>
            <a:solidFill>
              <a:srgbClr val="C69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46" name="Google Shape;1846;p58"/>
            <p:cNvSpPr/>
            <p:nvPr/>
          </p:nvSpPr>
          <p:spPr>
            <a:xfrm>
              <a:off x="685333" y="844350"/>
              <a:ext cx="421736" cy="264496"/>
            </a:xfrm>
            <a:custGeom>
              <a:avLst/>
              <a:gdLst/>
              <a:ahLst/>
              <a:cxnLst/>
              <a:rect l="l" t="t" r="r" b="b"/>
              <a:pathLst>
                <a:path w="4978" h="3122" extrusionOk="0">
                  <a:moveTo>
                    <a:pt x="2376" y="0"/>
                  </a:moveTo>
                  <a:cubicBezTo>
                    <a:pt x="2360" y="0"/>
                    <a:pt x="2344" y="1"/>
                    <a:pt x="2328" y="3"/>
                  </a:cubicBezTo>
                  <a:cubicBezTo>
                    <a:pt x="2152" y="32"/>
                    <a:pt x="1991" y="105"/>
                    <a:pt x="1845" y="178"/>
                  </a:cubicBezTo>
                  <a:cubicBezTo>
                    <a:pt x="1347" y="427"/>
                    <a:pt x="878" y="735"/>
                    <a:pt x="527" y="1174"/>
                  </a:cubicBezTo>
                  <a:cubicBezTo>
                    <a:pt x="176" y="1598"/>
                    <a:pt x="0" y="2199"/>
                    <a:pt x="147" y="2740"/>
                  </a:cubicBezTo>
                  <a:lnTo>
                    <a:pt x="73" y="2784"/>
                  </a:lnTo>
                  <a:cubicBezTo>
                    <a:pt x="29" y="2901"/>
                    <a:pt x="103" y="3004"/>
                    <a:pt x="205" y="3062"/>
                  </a:cubicBezTo>
                  <a:cubicBezTo>
                    <a:pt x="293" y="3121"/>
                    <a:pt x="395" y="3121"/>
                    <a:pt x="512" y="3121"/>
                  </a:cubicBezTo>
                  <a:cubicBezTo>
                    <a:pt x="563" y="3122"/>
                    <a:pt x="613" y="3122"/>
                    <a:pt x="663" y="3122"/>
                  </a:cubicBezTo>
                  <a:cubicBezTo>
                    <a:pt x="1710" y="3122"/>
                    <a:pt x="2756" y="2976"/>
                    <a:pt x="3762" y="2696"/>
                  </a:cubicBezTo>
                  <a:cubicBezTo>
                    <a:pt x="3762" y="2374"/>
                    <a:pt x="4114" y="2169"/>
                    <a:pt x="4392" y="2008"/>
                  </a:cubicBezTo>
                  <a:cubicBezTo>
                    <a:pt x="4670" y="1833"/>
                    <a:pt x="4978" y="1540"/>
                    <a:pt x="4890" y="1232"/>
                  </a:cubicBezTo>
                  <a:cubicBezTo>
                    <a:pt x="4816" y="1027"/>
                    <a:pt x="4612" y="910"/>
                    <a:pt x="4407" y="881"/>
                  </a:cubicBezTo>
                  <a:cubicBezTo>
                    <a:pt x="4385" y="879"/>
                    <a:pt x="4363" y="879"/>
                    <a:pt x="4342" y="879"/>
                  </a:cubicBezTo>
                  <a:cubicBezTo>
                    <a:pt x="4201" y="879"/>
                    <a:pt x="4066" y="911"/>
                    <a:pt x="3926" y="949"/>
                  </a:cubicBezTo>
                  <a:lnTo>
                    <a:pt x="3926" y="949"/>
                  </a:lnTo>
                  <a:cubicBezTo>
                    <a:pt x="4052" y="859"/>
                    <a:pt x="4080" y="613"/>
                    <a:pt x="3953" y="486"/>
                  </a:cubicBezTo>
                  <a:cubicBezTo>
                    <a:pt x="3858" y="400"/>
                    <a:pt x="3729" y="364"/>
                    <a:pt x="3594" y="364"/>
                  </a:cubicBezTo>
                  <a:cubicBezTo>
                    <a:pt x="3498" y="364"/>
                    <a:pt x="3400" y="382"/>
                    <a:pt x="3309" y="413"/>
                  </a:cubicBezTo>
                  <a:cubicBezTo>
                    <a:pt x="3104" y="486"/>
                    <a:pt x="2884" y="588"/>
                    <a:pt x="2664" y="603"/>
                  </a:cubicBezTo>
                  <a:cubicBezTo>
                    <a:pt x="2811" y="559"/>
                    <a:pt x="2855" y="339"/>
                    <a:pt x="2767" y="193"/>
                  </a:cubicBezTo>
                  <a:cubicBezTo>
                    <a:pt x="2675" y="61"/>
                    <a:pt x="2523" y="0"/>
                    <a:pt x="23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47" name="Google Shape;1847;p58"/>
            <p:cNvSpPr/>
            <p:nvPr/>
          </p:nvSpPr>
          <p:spPr>
            <a:xfrm>
              <a:off x="591378" y="949912"/>
              <a:ext cx="441306" cy="539412"/>
            </a:xfrm>
            <a:custGeom>
              <a:avLst/>
              <a:gdLst/>
              <a:ahLst/>
              <a:cxnLst/>
              <a:rect l="l" t="t" r="r" b="b"/>
              <a:pathLst>
                <a:path w="5209" h="6367" extrusionOk="0">
                  <a:moveTo>
                    <a:pt x="2833" y="1"/>
                  </a:moveTo>
                  <a:cubicBezTo>
                    <a:pt x="1562" y="1"/>
                    <a:pt x="1504" y="587"/>
                    <a:pt x="1504" y="587"/>
                  </a:cubicBezTo>
                  <a:lnTo>
                    <a:pt x="1504" y="1597"/>
                  </a:lnTo>
                  <a:cubicBezTo>
                    <a:pt x="1504" y="1597"/>
                    <a:pt x="1222" y="1377"/>
                    <a:pt x="921" y="1377"/>
                  </a:cubicBezTo>
                  <a:cubicBezTo>
                    <a:pt x="694" y="1377"/>
                    <a:pt x="457" y="1500"/>
                    <a:pt x="319" y="1933"/>
                  </a:cubicBezTo>
                  <a:cubicBezTo>
                    <a:pt x="1" y="2874"/>
                    <a:pt x="858" y="2900"/>
                    <a:pt x="954" y="2900"/>
                  </a:cubicBezTo>
                  <a:cubicBezTo>
                    <a:pt x="960" y="2900"/>
                    <a:pt x="963" y="2900"/>
                    <a:pt x="963" y="2900"/>
                  </a:cubicBezTo>
                  <a:lnTo>
                    <a:pt x="963" y="2900"/>
                  </a:lnTo>
                  <a:lnTo>
                    <a:pt x="772" y="5257"/>
                  </a:lnTo>
                  <a:cubicBezTo>
                    <a:pt x="758" y="5564"/>
                    <a:pt x="846" y="5886"/>
                    <a:pt x="1065" y="6106"/>
                  </a:cubicBezTo>
                  <a:cubicBezTo>
                    <a:pt x="1268" y="6297"/>
                    <a:pt x="1500" y="6366"/>
                    <a:pt x="1731" y="6366"/>
                  </a:cubicBezTo>
                  <a:cubicBezTo>
                    <a:pt x="2083" y="6366"/>
                    <a:pt x="2431" y="6203"/>
                    <a:pt x="2661" y="6062"/>
                  </a:cubicBezTo>
                  <a:cubicBezTo>
                    <a:pt x="2837" y="5930"/>
                    <a:pt x="2954" y="5754"/>
                    <a:pt x="2954" y="5535"/>
                  </a:cubicBezTo>
                  <a:lnTo>
                    <a:pt x="2954" y="4905"/>
                  </a:lnTo>
                  <a:lnTo>
                    <a:pt x="3817" y="4905"/>
                  </a:lnTo>
                  <a:cubicBezTo>
                    <a:pt x="5208" y="4832"/>
                    <a:pt x="4959" y="396"/>
                    <a:pt x="4959" y="396"/>
                  </a:cubicBezTo>
                  <a:cubicBezTo>
                    <a:pt x="4959" y="57"/>
                    <a:pt x="4307" y="45"/>
                    <a:pt x="4210" y="45"/>
                  </a:cubicBezTo>
                  <a:cubicBezTo>
                    <a:pt x="4202" y="45"/>
                    <a:pt x="4198" y="45"/>
                    <a:pt x="4198" y="45"/>
                  </a:cubicBezTo>
                  <a:lnTo>
                    <a:pt x="2880" y="1"/>
                  </a:lnTo>
                  <a:cubicBezTo>
                    <a:pt x="2865" y="1"/>
                    <a:pt x="2849" y="1"/>
                    <a:pt x="2833" y="1"/>
                  </a:cubicBezTo>
                  <a:close/>
                </a:path>
              </a:pathLst>
            </a:custGeom>
            <a:solidFill>
              <a:srgbClr val="CF8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48" name="Google Shape;1848;p58"/>
            <p:cNvSpPr/>
            <p:nvPr/>
          </p:nvSpPr>
          <p:spPr>
            <a:xfrm>
              <a:off x="923397" y="1127316"/>
              <a:ext cx="22451" cy="111661"/>
            </a:xfrm>
            <a:custGeom>
              <a:avLst/>
              <a:gdLst/>
              <a:ahLst/>
              <a:cxnLst/>
              <a:rect l="l" t="t" r="r" b="b"/>
              <a:pathLst>
                <a:path w="265" h="1318" extrusionOk="0">
                  <a:moveTo>
                    <a:pt x="206" y="0"/>
                  </a:moveTo>
                  <a:cubicBezTo>
                    <a:pt x="177" y="0"/>
                    <a:pt x="177" y="322"/>
                    <a:pt x="177" y="732"/>
                  </a:cubicBezTo>
                  <a:cubicBezTo>
                    <a:pt x="177" y="908"/>
                    <a:pt x="206" y="1113"/>
                    <a:pt x="147" y="1201"/>
                  </a:cubicBezTo>
                  <a:cubicBezTo>
                    <a:pt x="133" y="1245"/>
                    <a:pt x="103" y="1274"/>
                    <a:pt x="59" y="1274"/>
                  </a:cubicBezTo>
                  <a:cubicBezTo>
                    <a:pt x="30" y="1303"/>
                    <a:pt x="1" y="1303"/>
                    <a:pt x="1" y="1303"/>
                  </a:cubicBezTo>
                  <a:cubicBezTo>
                    <a:pt x="1" y="1303"/>
                    <a:pt x="30" y="1318"/>
                    <a:pt x="59" y="1318"/>
                  </a:cubicBezTo>
                  <a:cubicBezTo>
                    <a:pt x="103" y="1318"/>
                    <a:pt x="147" y="1274"/>
                    <a:pt x="206" y="1230"/>
                  </a:cubicBezTo>
                  <a:cubicBezTo>
                    <a:pt x="250" y="1172"/>
                    <a:pt x="264" y="1084"/>
                    <a:pt x="264" y="981"/>
                  </a:cubicBezTo>
                  <a:lnTo>
                    <a:pt x="264" y="718"/>
                  </a:lnTo>
                  <a:cubicBezTo>
                    <a:pt x="264" y="322"/>
                    <a:pt x="220"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49" name="Google Shape;1849;p58"/>
            <p:cNvSpPr/>
            <p:nvPr/>
          </p:nvSpPr>
          <p:spPr>
            <a:xfrm>
              <a:off x="856468" y="1129773"/>
              <a:ext cx="8726" cy="28635"/>
            </a:xfrm>
            <a:custGeom>
              <a:avLst/>
              <a:gdLst/>
              <a:ahLst/>
              <a:cxnLst/>
              <a:rect l="l" t="t" r="r" b="b"/>
              <a:pathLst>
                <a:path w="103" h="338" extrusionOk="0">
                  <a:moveTo>
                    <a:pt x="44" y="1"/>
                  </a:moveTo>
                  <a:cubicBezTo>
                    <a:pt x="30" y="1"/>
                    <a:pt x="0" y="74"/>
                    <a:pt x="0" y="176"/>
                  </a:cubicBezTo>
                  <a:cubicBezTo>
                    <a:pt x="0" y="264"/>
                    <a:pt x="44" y="337"/>
                    <a:pt x="59" y="337"/>
                  </a:cubicBezTo>
                  <a:cubicBezTo>
                    <a:pt x="74" y="337"/>
                    <a:pt x="103" y="264"/>
                    <a:pt x="103" y="176"/>
                  </a:cubicBezTo>
                  <a:cubicBezTo>
                    <a:pt x="103" y="74"/>
                    <a:pt x="59"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50" name="Google Shape;1850;p58"/>
            <p:cNvSpPr/>
            <p:nvPr/>
          </p:nvSpPr>
          <p:spPr>
            <a:xfrm>
              <a:off x="978042" y="1128587"/>
              <a:ext cx="8726" cy="27365"/>
            </a:xfrm>
            <a:custGeom>
              <a:avLst/>
              <a:gdLst/>
              <a:ahLst/>
              <a:cxnLst/>
              <a:rect l="l" t="t" r="r" b="b"/>
              <a:pathLst>
                <a:path w="103" h="323" extrusionOk="0">
                  <a:moveTo>
                    <a:pt x="59" y="0"/>
                  </a:moveTo>
                  <a:cubicBezTo>
                    <a:pt x="15" y="0"/>
                    <a:pt x="0" y="73"/>
                    <a:pt x="15" y="161"/>
                  </a:cubicBezTo>
                  <a:cubicBezTo>
                    <a:pt x="15" y="264"/>
                    <a:pt x="59" y="322"/>
                    <a:pt x="73" y="322"/>
                  </a:cubicBezTo>
                  <a:cubicBezTo>
                    <a:pt x="88" y="322"/>
                    <a:pt x="103" y="264"/>
                    <a:pt x="103" y="161"/>
                  </a:cubicBezTo>
                  <a:cubicBezTo>
                    <a:pt x="103" y="73"/>
                    <a:pt x="73"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51" name="Google Shape;1851;p58"/>
            <p:cNvSpPr/>
            <p:nvPr/>
          </p:nvSpPr>
          <p:spPr>
            <a:xfrm>
              <a:off x="832916" y="1222796"/>
              <a:ext cx="83195" cy="72351"/>
            </a:xfrm>
            <a:custGeom>
              <a:avLst/>
              <a:gdLst/>
              <a:ahLst/>
              <a:cxnLst/>
              <a:rect l="l" t="t" r="r" b="b"/>
              <a:pathLst>
                <a:path w="982" h="854" extrusionOk="0">
                  <a:moveTo>
                    <a:pt x="191" y="1"/>
                  </a:moveTo>
                  <a:lnTo>
                    <a:pt x="161" y="45"/>
                  </a:lnTo>
                  <a:cubicBezTo>
                    <a:pt x="0" y="264"/>
                    <a:pt x="44" y="586"/>
                    <a:pt x="264" y="762"/>
                  </a:cubicBezTo>
                  <a:cubicBezTo>
                    <a:pt x="349" y="824"/>
                    <a:pt x="451" y="854"/>
                    <a:pt x="554" y="854"/>
                  </a:cubicBezTo>
                  <a:cubicBezTo>
                    <a:pt x="717" y="854"/>
                    <a:pt x="882" y="780"/>
                    <a:pt x="981" y="645"/>
                  </a:cubicBezTo>
                  <a:lnTo>
                    <a:pt x="981" y="645"/>
                  </a:lnTo>
                  <a:cubicBezTo>
                    <a:pt x="966" y="646"/>
                    <a:pt x="951" y="647"/>
                    <a:pt x="936" y="647"/>
                  </a:cubicBezTo>
                  <a:cubicBezTo>
                    <a:pt x="773" y="647"/>
                    <a:pt x="603" y="577"/>
                    <a:pt x="469" y="484"/>
                  </a:cubicBezTo>
                  <a:cubicBezTo>
                    <a:pt x="322" y="367"/>
                    <a:pt x="234" y="191"/>
                    <a:pt x="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52" name="Google Shape;1852;p58"/>
            <p:cNvSpPr/>
            <p:nvPr/>
          </p:nvSpPr>
          <p:spPr>
            <a:xfrm>
              <a:off x="648056" y="1114015"/>
              <a:ext cx="33634" cy="49307"/>
            </a:xfrm>
            <a:custGeom>
              <a:avLst/>
              <a:gdLst/>
              <a:ahLst/>
              <a:cxnLst/>
              <a:rect l="l" t="t" r="r" b="b"/>
              <a:pathLst>
                <a:path w="397" h="582" extrusionOk="0">
                  <a:moveTo>
                    <a:pt x="30" y="0"/>
                  </a:moveTo>
                  <a:cubicBezTo>
                    <a:pt x="12" y="0"/>
                    <a:pt x="1" y="4"/>
                    <a:pt x="1" y="11"/>
                  </a:cubicBezTo>
                  <a:cubicBezTo>
                    <a:pt x="1" y="40"/>
                    <a:pt x="147" y="84"/>
                    <a:pt x="250" y="245"/>
                  </a:cubicBezTo>
                  <a:cubicBezTo>
                    <a:pt x="338" y="406"/>
                    <a:pt x="338" y="582"/>
                    <a:pt x="367" y="582"/>
                  </a:cubicBezTo>
                  <a:cubicBezTo>
                    <a:pt x="367" y="582"/>
                    <a:pt x="396" y="538"/>
                    <a:pt x="396" y="465"/>
                  </a:cubicBezTo>
                  <a:cubicBezTo>
                    <a:pt x="396" y="392"/>
                    <a:pt x="382" y="289"/>
                    <a:pt x="323" y="187"/>
                  </a:cubicBezTo>
                  <a:cubicBezTo>
                    <a:pt x="250" y="99"/>
                    <a:pt x="177" y="26"/>
                    <a:pt x="103" y="11"/>
                  </a:cubicBezTo>
                  <a:cubicBezTo>
                    <a:pt x="74" y="4"/>
                    <a:pt x="49"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53" name="Google Shape;1853;p58"/>
            <p:cNvSpPr/>
            <p:nvPr/>
          </p:nvSpPr>
          <p:spPr>
            <a:xfrm>
              <a:off x="778356" y="1325732"/>
              <a:ext cx="67014" cy="117930"/>
            </a:xfrm>
            <a:custGeom>
              <a:avLst/>
              <a:gdLst/>
              <a:ahLst/>
              <a:cxnLst/>
              <a:rect l="l" t="t" r="r" b="b"/>
              <a:pathLst>
                <a:path w="791" h="1392" extrusionOk="0">
                  <a:moveTo>
                    <a:pt x="15" y="1"/>
                  </a:moveTo>
                  <a:cubicBezTo>
                    <a:pt x="0" y="235"/>
                    <a:pt x="0" y="498"/>
                    <a:pt x="73" y="733"/>
                  </a:cubicBezTo>
                  <a:cubicBezTo>
                    <a:pt x="146" y="967"/>
                    <a:pt x="293" y="1187"/>
                    <a:pt x="512" y="1289"/>
                  </a:cubicBezTo>
                  <a:cubicBezTo>
                    <a:pt x="586" y="1333"/>
                    <a:pt x="703" y="1392"/>
                    <a:pt x="703" y="1392"/>
                  </a:cubicBezTo>
                  <a:cubicBezTo>
                    <a:pt x="703" y="1377"/>
                    <a:pt x="747" y="1216"/>
                    <a:pt x="747" y="1201"/>
                  </a:cubicBezTo>
                  <a:cubicBezTo>
                    <a:pt x="791" y="952"/>
                    <a:pt x="791" y="762"/>
                    <a:pt x="747" y="469"/>
                  </a:cubicBezTo>
                  <a:cubicBezTo>
                    <a:pt x="454" y="396"/>
                    <a:pt x="190" y="220"/>
                    <a:pt x="15" y="1"/>
                  </a:cubicBez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54" name="Google Shape;1854;p58"/>
            <p:cNvSpPr/>
            <p:nvPr/>
          </p:nvSpPr>
          <p:spPr>
            <a:xfrm>
              <a:off x="697702" y="913906"/>
              <a:ext cx="334983" cy="253906"/>
            </a:xfrm>
            <a:custGeom>
              <a:avLst/>
              <a:gdLst/>
              <a:ahLst/>
              <a:cxnLst/>
              <a:rect l="l" t="t" r="r" b="b"/>
              <a:pathLst>
                <a:path w="3954" h="2997" extrusionOk="0">
                  <a:moveTo>
                    <a:pt x="1836" y="0"/>
                  </a:moveTo>
                  <a:cubicBezTo>
                    <a:pt x="1810" y="0"/>
                    <a:pt x="1784" y="1"/>
                    <a:pt x="1757" y="1"/>
                  </a:cubicBezTo>
                  <a:cubicBezTo>
                    <a:pt x="1245" y="31"/>
                    <a:pt x="732" y="192"/>
                    <a:pt x="396" y="572"/>
                  </a:cubicBezTo>
                  <a:cubicBezTo>
                    <a:pt x="74" y="968"/>
                    <a:pt x="1" y="1582"/>
                    <a:pt x="323" y="1963"/>
                  </a:cubicBezTo>
                  <a:lnTo>
                    <a:pt x="249" y="1963"/>
                  </a:lnTo>
                  <a:cubicBezTo>
                    <a:pt x="323" y="2095"/>
                    <a:pt x="323" y="2256"/>
                    <a:pt x="323" y="2402"/>
                  </a:cubicBezTo>
                  <a:cubicBezTo>
                    <a:pt x="323" y="2549"/>
                    <a:pt x="323" y="2724"/>
                    <a:pt x="396" y="2841"/>
                  </a:cubicBezTo>
                  <a:cubicBezTo>
                    <a:pt x="447" y="2934"/>
                    <a:pt x="562" y="2997"/>
                    <a:pt x="662" y="2997"/>
                  </a:cubicBezTo>
                  <a:cubicBezTo>
                    <a:pt x="705" y="2997"/>
                    <a:pt x="745" y="2985"/>
                    <a:pt x="776" y="2959"/>
                  </a:cubicBezTo>
                  <a:cubicBezTo>
                    <a:pt x="879" y="2885"/>
                    <a:pt x="894" y="2768"/>
                    <a:pt x="908" y="2666"/>
                  </a:cubicBezTo>
                  <a:cubicBezTo>
                    <a:pt x="967" y="2227"/>
                    <a:pt x="1040" y="1787"/>
                    <a:pt x="1098" y="1348"/>
                  </a:cubicBezTo>
                  <a:cubicBezTo>
                    <a:pt x="1246" y="1417"/>
                    <a:pt x="1404" y="1450"/>
                    <a:pt x="1563" y="1450"/>
                  </a:cubicBezTo>
                  <a:cubicBezTo>
                    <a:pt x="1941" y="1450"/>
                    <a:pt x="2321" y="1267"/>
                    <a:pt x="2548" y="968"/>
                  </a:cubicBezTo>
                  <a:cubicBezTo>
                    <a:pt x="2777" y="1089"/>
                    <a:pt x="3030" y="1235"/>
                    <a:pt x="3297" y="1235"/>
                  </a:cubicBezTo>
                  <a:cubicBezTo>
                    <a:pt x="3320" y="1235"/>
                    <a:pt x="3344" y="1234"/>
                    <a:pt x="3368" y="1231"/>
                  </a:cubicBezTo>
                  <a:cubicBezTo>
                    <a:pt x="3660" y="1217"/>
                    <a:pt x="3953" y="924"/>
                    <a:pt x="3865" y="646"/>
                  </a:cubicBezTo>
                  <a:cubicBezTo>
                    <a:pt x="3792" y="411"/>
                    <a:pt x="3514" y="294"/>
                    <a:pt x="3250" y="250"/>
                  </a:cubicBezTo>
                  <a:cubicBezTo>
                    <a:pt x="2792" y="125"/>
                    <a:pt x="2321" y="0"/>
                    <a:pt x="1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55" name="Google Shape;1855;p58"/>
            <p:cNvSpPr/>
            <p:nvPr/>
          </p:nvSpPr>
          <p:spPr>
            <a:xfrm>
              <a:off x="966859" y="1417569"/>
              <a:ext cx="11268" cy="126572"/>
            </a:xfrm>
            <a:custGeom>
              <a:avLst/>
              <a:gdLst/>
              <a:ahLst/>
              <a:cxnLst/>
              <a:rect l="l" t="t" r="r" b="b"/>
              <a:pathLst>
                <a:path w="133" h="1494" extrusionOk="0">
                  <a:moveTo>
                    <a:pt x="44" y="0"/>
                  </a:moveTo>
                  <a:cubicBezTo>
                    <a:pt x="30" y="0"/>
                    <a:pt x="0" y="322"/>
                    <a:pt x="30" y="747"/>
                  </a:cubicBezTo>
                  <a:cubicBezTo>
                    <a:pt x="44" y="1171"/>
                    <a:pt x="73" y="1493"/>
                    <a:pt x="103" y="1493"/>
                  </a:cubicBezTo>
                  <a:cubicBezTo>
                    <a:pt x="117" y="1493"/>
                    <a:pt x="132" y="1171"/>
                    <a:pt x="117" y="747"/>
                  </a:cubicBezTo>
                  <a:cubicBezTo>
                    <a:pt x="103" y="322"/>
                    <a:pt x="59" y="0"/>
                    <a:pt x="44" y="0"/>
                  </a:cubicBez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56" name="Google Shape;1856;p58"/>
            <p:cNvSpPr/>
            <p:nvPr/>
          </p:nvSpPr>
          <p:spPr>
            <a:xfrm>
              <a:off x="290875" y="2444465"/>
              <a:ext cx="172490" cy="143939"/>
            </a:xfrm>
            <a:custGeom>
              <a:avLst/>
              <a:gdLst/>
              <a:ahLst/>
              <a:cxnLst/>
              <a:rect l="l" t="t" r="r" b="b"/>
              <a:pathLst>
                <a:path w="2036" h="1699" extrusionOk="0">
                  <a:moveTo>
                    <a:pt x="2019" y="0"/>
                  </a:moveTo>
                  <a:cubicBezTo>
                    <a:pt x="1971" y="0"/>
                    <a:pt x="1721" y="563"/>
                    <a:pt x="1172" y="1025"/>
                  </a:cubicBezTo>
                  <a:cubicBezTo>
                    <a:pt x="616" y="1508"/>
                    <a:pt x="1" y="1669"/>
                    <a:pt x="30" y="1699"/>
                  </a:cubicBezTo>
                  <a:cubicBezTo>
                    <a:pt x="30" y="1699"/>
                    <a:pt x="176" y="1684"/>
                    <a:pt x="411" y="1596"/>
                  </a:cubicBezTo>
                  <a:cubicBezTo>
                    <a:pt x="630" y="1523"/>
                    <a:pt x="938" y="1347"/>
                    <a:pt x="1230" y="1099"/>
                  </a:cubicBezTo>
                  <a:cubicBezTo>
                    <a:pt x="1509" y="864"/>
                    <a:pt x="1728" y="586"/>
                    <a:pt x="1860" y="367"/>
                  </a:cubicBezTo>
                  <a:cubicBezTo>
                    <a:pt x="1977" y="147"/>
                    <a:pt x="2036" y="1"/>
                    <a:pt x="2021" y="1"/>
                  </a:cubicBezTo>
                  <a:cubicBezTo>
                    <a:pt x="2020" y="0"/>
                    <a:pt x="2020" y="0"/>
                    <a:pt x="2019" y="0"/>
                  </a:cubicBezTo>
                  <a:close/>
                </a:path>
              </a:pathLst>
            </a:custGeom>
            <a:solidFill>
              <a:srgbClr val="FFFFFF">
                <a:alpha val="12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57" name="Google Shape;1857;p58"/>
            <p:cNvSpPr/>
            <p:nvPr/>
          </p:nvSpPr>
          <p:spPr>
            <a:xfrm>
              <a:off x="623318" y="2434553"/>
              <a:ext cx="228236" cy="2135791"/>
            </a:xfrm>
            <a:custGeom>
              <a:avLst/>
              <a:gdLst/>
              <a:ahLst/>
              <a:cxnLst/>
              <a:rect l="l" t="t" r="r" b="b"/>
              <a:pathLst>
                <a:path w="2694" h="25210" extrusionOk="0">
                  <a:moveTo>
                    <a:pt x="2665" y="0"/>
                  </a:moveTo>
                  <a:lnTo>
                    <a:pt x="2665" y="0"/>
                  </a:lnTo>
                  <a:cubicBezTo>
                    <a:pt x="2650" y="0"/>
                    <a:pt x="2020" y="5637"/>
                    <a:pt x="1288" y="12605"/>
                  </a:cubicBezTo>
                  <a:cubicBezTo>
                    <a:pt x="556" y="19559"/>
                    <a:pt x="0" y="25210"/>
                    <a:pt x="15" y="25210"/>
                  </a:cubicBezTo>
                  <a:cubicBezTo>
                    <a:pt x="29" y="25210"/>
                    <a:pt x="659" y="19574"/>
                    <a:pt x="1391" y="12605"/>
                  </a:cubicBezTo>
                  <a:cubicBezTo>
                    <a:pt x="2123" y="5651"/>
                    <a:pt x="2694" y="0"/>
                    <a:pt x="2665" y="0"/>
                  </a:cubicBezTo>
                  <a:close/>
                </a:path>
              </a:pathLst>
            </a:custGeom>
            <a:solidFill>
              <a:srgbClr val="FFFFFF">
                <a:alpha val="12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58" name="Google Shape;1858;p58"/>
            <p:cNvSpPr/>
            <p:nvPr/>
          </p:nvSpPr>
          <p:spPr>
            <a:xfrm>
              <a:off x="159389" y="2412187"/>
              <a:ext cx="383358" cy="2164342"/>
            </a:xfrm>
            <a:custGeom>
              <a:avLst/>
              <a:gdLst/>
              <a:ahLst/>
              <a:cxnLst/>
              <a:rect l="l" t="t" r="r" b="b"/>
              <a:pathLst>
                <a:path w="4525" h="25547" extrusionOk="0">
                  <a:moveTo>
                    <a:pt x="4525" y="1"/>
                  </a:moveTo>
                  <a:cubicBezTo>
                    <a:pt x="4525" y="1"/>
                    <a:pt x="4524" y="16"/>
                    <a:pt x="4481" y="74"/>
                  </a:cubicBezTo>
                  <a:cubicBezTo>
                    <a:pt x="4466" y="103"/>
                    <a:pt x="4451" y="177"/>
                    <a:pt x="4422" y="250"/>
                  </a:cubicBezTo>
                  <a:cubicBezTo>
                    <a:pt x="4393" y="426"/>
                    <a:pt x="4334" y="674"/>
                    <a:pt x="4261" y="982"/>
                  </a:cubicBezTo>
                  <a:cubicBezTo>
                    <a:pt x="4115" y="1626"/>
                    <a:pt x="3895" y="2548"/>
                    <a:pt x="3661" y="3690"/>
                  </a:cubicBezTo>
                  <a:cubicBezTo>
                    <a:pt x="3163" y="6003"/>
                    <a:pt x="2519" y="9165"/>
                    <a:pt x="1904" y="12693"/>
                  </a:cubicBezTo>
                  <a:cubicBezTo>
                    <a:pt x="1275" y="16236"/>
                    <a:pt x="806" y="19428"/>
                    <a:pt x="469" y="21755"/>
                  </a:cubicBezTo>
                  <a:cubicBezTo>
                    <a:pt x="308" y="22926"/>
                    <a:pt x="177" y="23863"/>
                    <a:pt x="103" y="24522"/>
                  </a:cubicBezTo>
                  <a:cubicBezTo>
                    <a:pt x="74" y="24844"/>
                    <a:pt x="30" y="25093"/>
                    <a:pt x="16" y="25269"/>
                  </a:cubicBezTo>
                  <a:cubicBezTo>
                    <a:pt x="16" y="25371"/>
                    <a:pt x="1" y="25415"/>
                    <a:pt x="1" y="25474"/>
                  </a:cubicBezTo>
                  <a:lnTo>
                    <a:pt x="1" y="25547"/>
                  </a:lnTo>
                  <a:cubicBezTo>
                    <a:pt x="1" y="25547"/>
                    <a:pt x="16" y="25518"/>
                    <a:pt x="16" y="25474"/>
                  </a:cubicBezTo>
                  <a:cubicBezTo>
                    <a:pt x="30" y="25415"/>
                    <a:pt x="30" y="25342"/>
                    <a:pt x="60" y="25269"/>
                  </a:cubicBezTo>
                  <a:cubicBezTo>
                    <a:pt x="89" y="25093"/>
                    <a:pt x="118" y="24844"/>
                    <a:pt x="162" y="24522"/>
                  </a:cubicBezTo>
                  <a:cubicBezTo>
                    <a:pt x="279" y="23863"/>
                    <a:pt x="411" y="22926"/>
                    <a:pt x="572" y="21770"/>
                  </a:cubicBezTo>
                  <a:cubicBezTo>
                    <a:pt x="909" y="19472"/>
                    <a:pt x="1406" y="16265"/>
                    <a:pt x="2036" y="12737"/>
                  </a:cubicBezTo>
                  <a:cubicBezTo>
                    <a:pt x="2651" y="9209"/>
                    <a:pt x="3280" y="6047"/>
                    <a:pt x="3749" y="3734"/>
                  </a:cubicBezTo>
                  <a:cubicBezTo>
                    <a:pt x="3998" y="2578"/>
                    <a:pt x="4188" y="1655"/>
                    <a:pt x="4320" y="1011"/>
                  </a:cubicBezTo>
                  <a:cubicBezTo>
                    <a:pt x="4378" y="704"/>
                    <a:pt x="4422" y="455"/>
                    <a:pt x="4466" y="279"/>
                  </a:cubicBezTo>
                  <a:cubicBezTo>
                    <a:pt x="4481" y="191"/>
                    <a:pt x="4481" y="133"/>
                    <a:pt x="4510" y="74"/>
                  </a:cubicBezTo>
                  <a:cubicBezTo>
                    <a:pt x="4524" y="16"/>
                    <a:pt x="4525" y="1"/>
                    <a:pt x="4525" y="1"/>
                  </a:cubicBezTo>
                  <a:close/>
                </a:path>
              </a:pathLst>
            </a:custGeom>
            <a:solidFill>
              <a:srgbClr val="FFFFFF">
                <a:alpha val="12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59" name="Google Shape;1859;p58"/>
            <p:cNvSpPr/>
            <p:nvPr/>
          </p:nvSpPr>
          <p:spPr>
            <a:xfrm>
              <a:off x="929667" y="2419642"/>
              <a:ext cx="91836" cy="141737"/>
            </a:xfrm>
            <a:custGeom>
              <a:avLst/>
              <a:gdLst/>
              <a:ahLst/>
              <a:cxnLst/>
              <a:rect l="l" t="t" r="r" b="b"/>
              <a:pathLst>
                <a:path w="1084" h="1673" extrusionOk="0">
                  <a:moveTo>
                    <a:pt x="29" y="1"/>
                  </a:moveTo>
                  <a:cubicBezTo>
                    <a:pt x="29" y="1"/>
                    <a:pt x="0" y="133"/>
                    <a:pt x="29" y="308"/>
                  </a:cubicBezTo>
                  <a:cubicBezTo>
                    <a:pt x="59" y="499"/>
                    <a:pt x="132" y="747"/>
                    <a:pt x="278" y="1011"/>
                  </a:cubicBezTo>
                  <a:cubicBezTo>
                    <a:pt x="439" y="1245"/>
                    <a:pt x="630" y="1435"/>
                    <a:pt x="791" y="1538"/>
                  </a:cubicBezTo>
                  <a:cubicBezTo>
                    <a:pt x="932" y="1628"/>
                    <a:pt x="1039" y="1672"/>
                    <a:pt x="1063" y="1672"/>
                  </a:cubicBezTo>
                  <a:cubicBezTo>
                    <a:pt x="1067" y="1672"/>
                    <a:pt x="1069" y="1672"/>
                    <a:pt x="1069" y="1670"/>
                  </a:cubicBezTo>
                  <a:cubicBezTo>
                    <a:pt x="1083" y="1655"/>
                    <a:pt x="644" y="1435"/>
                    <a:pt x="351" y="952"/>
                  </a:cubicBezTo>
                  <a:cubicBezTo>
                    <a:pt x="59" y="484"/>
                    <a:pt x="59" y="1"/>
                    <a:pt x="29" y="1"/>
                  </a:cubicBezTo>
                  <a:close/>
                </a:path>
              </a:pathLst>
            </a:custGeom>
            <a:solidFill>
              <a:srgbClr val="FFFFFF">
                <a:alpha val="12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60" name="Google Shape;1860;p58"/>
            <p:cNvSpPr/>
            <p:nvPr/>
          </p:nvSpPr>
          <p:spPr>
            <a:xfrm>
              <a:off x="-471862" y="3255579"/>
              <a:ext cx="963775" cy="711987"/>
            </a:xfrm>
            <a:custGeom>
              <a:avLst/>
              <a:gdLst/>
              <a:ahLst/>
              <a:cxnLst/>
              <a:rect l="l" t="t" r="r" b="b"/>
              <a:pathLst>
                <a:path w="11376" h="8404" extrusionOk="0">
                  <a:moveTo>
                    <a:pt x="615" y="1"/>
                  </a:moveTo>
                  <a:lnTo>
                    <a:pt x="0" y="8053"/>
                  </a:lnTo>
                  <a:lnTo>
                    <a:pt x="11083" y="8404"/>
                  </a:lnTo>
                  <a:lnTo>
                    <a:pt x="11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61" name="Google Shape;1861;p58"/>
            <p:cNvSpPr/>
            <p:nvPr/>
          </p:nvSpPr>
          <p:spPr>
            <a:xfrm>
              <a:off x="-217617" y="3067669"/>
              <a:ext cx="547037" cy="232641"/>
            </a:xfrm>
            <a:custGeom>
              <a:avLst/>
              <a:gdLst/>
              <a:ahLst/>
              <a:cxnLst/>
              <a:rect l="l" t="t" r="r" b="b"/>
              <a:pathLst>
                <a:path w="6457" h="2746" extrusionOk="0">
                  <a:moveTo>
                    <a:pt x="3012" y="1"/>
                  </a:moveTo>
                  <a:cubicBezTo>
                    <a:pt x="303" y="1"/>
                    <a:pt x="1" y="2365"/>
                    <a:pt x="1" y="2365"/>
                  </a:cubicBezTo>
                  <a:lnTo>
                    <a:pt x="1084" y="2746"/>
                  </a:lnTo>
                  <a:cubicBezTo>
                    <a:pt x="1084" y="2746"/>
                    <a:pt x="601" y="1048"/>
                    <a:pt x="2870" y="477"/>
                  </a:cubicBezTo>
                  <a:cubicBezTo>
                    <a:pt x="3087" y="424"/>
                    <a:pt x="3289" y="400"/>
                    <a:pt x="3477" y="400"/>
                  </a:cubicBezTo>
                  <a:cubicBezTo>
                    <a:pt x="5264" y="400"/>
                    <a:pt x="5827" y="2556"/>
                    <a:pt x="5827" y="2556"/>
                  </a:cubicBezTo>
                  <a:lnTo>
                    <a:pt x="6457" y="2556"/>
                  </a:lnTo>
                  <a:cubicBezTo>
                    <a:pt x="6457" y="2556"/>
                    <a:pt x="6222" y="169"/>
                    <a:pt x="3280" y="8"/>
                  </a:cubicBezTo>
                  <a:cubicBezTo>
                    <a:pt x="3188" y="3"/>
                    <a:pt x="3099" y="1"/>
                    <a:pt x="30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62" name="Google Shape;1862;p58"/>
            <p:cNvSpPr/>
            <p:nvPr/>
          </p:nvSpPr>
          <p:spPr>
            <a:xfrm>
              <a:off x="4435" y="1567609"/>
              <a:ext cx="540768" cy="1425160"/>
            </a:xfrm>
            <a:custGeom>
              <a:avLst/>
              <a:gdLst/>
              <a:ahLst/>
              <a:cxnLst/>
              <a:rect l="l" t="t" r="r" b="b"/>
              <a:pathLst>
                <a:path w="6383" h="16822" extrusionOk="0">
                  <a:moveTo>
                    <a:pt x="3250" y="0"/>
                  </a:moveTo>
                  <a:cubicBezTo>
                    <a:pt x="3250" y="0"/>
                    <a:pt x="1596" y="4773"/>
                    <a:pt x="966" y="7569"/>
                  </a:cubicBezTo>
                  <a:cubicBezTo>
                    <a:pt x="234" y="10848"/>
                    <a:pt x="0" y="15504"/>
                    <a:pt x="0" y="15504"/>
                  </a:cubicBezTo>
                  <a:lnTo>
                    <a:pt x="2606" y="16821"/>
                  </a:lnTo>
                  <a:cubicBezTo>
                    <a:pt x="2606" y="16821"/>
                    <a:pt x="3631" y="9619"/>
                    <a:pt x="3894" y="8638"/>
                  </a:cubicBezTo>
                  <a:cubicBezTo>
                    <a:pt x="4304" y="7130"/>
                    <a:pt x="6383" y="674"/>
                    <a:pt x="6383" y="674"/>
                  </a:cubicBezTo>
                  <a:lnTo>
                    <a:pt x="32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63" name="Google Shape;1863;p58"/>
            <p:cNvSpPr/>
            <p:nvPr/>
          </p:nvSpPr>
          <p:spPr>
            <a:xfrm>
              <a:off x="-60122" y="2863323"/>
              <a:ext cx="292792" cy="338372"/>
            </a:xfrm>
            <a:custGeom>
              <a:avLst/>
              <a:gdLst/>
              <a:ahLst/>
              <a:cxnLst/>
              <a:rect l="l" t="t" r="r" b="b"/>
              <a:pathLst>
                <a:path w="3456" h="3994" extrusionOk="0">
                  <a:moveTo>
                    <a:pt x="912" y="1"/>
                  </a:moveTo>
                  <a:cubicBezTo>
                    <a:pt x="826" y="1"/>
                    <a:pt x="764" y="29"/>
                    <a:pt x="733" y="93"/>
                  </a:cubicBezTo>
                  <a:cubicBezTo>
                    <a:pt x="733" y="93"/>
                    <a:pt x="1" y="2127"/>
                    <a:pt x="45" y="2362"/>
                  </a:cubicBezTo>
                  <a:cubicBezTo>
                    <a:pt x="53" y="2399"/>
                    <a:pt x="72" y="2415"/>
                    <a:pt x="100" y="2415"/>
                  </a:cubicBezTo>
                  <a:cubicBezTo>
                    <a:pt x="268" y="2415"/>
                    <a:pt x="733" y="1820"/>
                    <a:pt x="733" y="1820"/>
                  </a:cubicBezTo>
                  <a:lnTo>
                    <a:pt x="733" y="1820"/>
                  </a:lnTo>
                  <a:cubicBezTo>
                    <a:pt x="733" y="1820"/>
                    <a:pt x="220" y="2684"/>
                    <a:pt x="264" y="2933"/>
                  </a:cubicBezTo>
                  <a:cubicBezTo>
                    <a:pt x="271" y="2956"/>
                    <a:pt x="287" y="2966"/>
                    <a:pt x="309" y="2966"/>
                  </a:cubicBezTo>
                  <a:cubicBezTo>
                    <a:pt x="514" y="2966"/>
                    <a:pt x="1289" y="2084"/>
                    <a:pt x="1289" y="2084"/>
                  </a:cubicBezTo>
                  <a:lnTo>
                    <a:pt x="1289" y="2084"/>
                  </a:lnTo>
                  <a:cubicBezTo>
                    <a:pt x="1289" y="2084"/>
                    <a:pt x="411" y="3211"/>
                    <a:pt x="660" y="3401"/>
                  </a:cubicBezTo>
                  <a:cubicBezTo>
                    <a:pt x="678" y="3417"/>
                    <a:pt x="702" y="3425"/>
                    <a:pt x="730" y="3425"/>
                  </a:cubicBezTo>
                  <a:cubicBezTo>
                    <a:pt x="1055" y="3425"/>
                    <a:pt x="1948" y="2421"/>
                    <a:pt x="1948" y="2420"/>
                  </a:cubicBezTo>
                  <a:lnTo>
                    <a:pt x="1948" y="2420"/>
                  </a:lnTo>
                  <a:cubicBezTo>
                    <a:pt x="1948" y="2421"/>
                    <a:pt x="967" y="3709"/>
                    <a:pt x="1187" y="3972"/>
                  </a:cubicBezTo>
                  <a:cubicBezTo>
                    <a:pt x="1201" y="3987"/>
                    <a:pt x="1219" y="3994"/>
                    <a:pt x="1241" y="3994"/>
                  </a:cubicBezTo>
                  <a:cubicBezTo>
                    <a:pt x="1568" y="3994"/>
                    <a:pt x="2724" y="2479"/>
                    <a:pt x="2724" y="2479"/>
                  </a:cubicBezTo>
                  <a:cubicBezTo>
                    <a:pt x="2737" y="3088"/>
                    <a:pt x="3102" y="3422"/>
                    <a:pt x="3272" y="3422"/>
                  </a:cubicBezTo>
                  <a:cubicBezTo>
                    <a:pt x="3286" y="3422"/>
                    <a:pt x="3298" y="3420"/>
                    <a:pt x="3309" y="3416"/>
                  </a:cubicBezTo>
                  <a:cubicBezTo>
                    <a:pt x="3456" y="3372"/>
                    <a:pt x="3265" y="1381"/>
                    <a:pt x="3265" y="1381"/>
                  </a:cubicBezTo>
                  <a:cubicBezTo>
                    <a:pt x="3265" y="1381"/>
                    <a:pt x="1515" y="1"/>
                    <a:pt x="912" y="1"/>
                  </a:cubicBezTo>
                  <a:close/>
                </a:path>
              </a:pathLst>
            </a:custGeom>
            <a:solidFill>
              <a:srgbClr val="CF8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64" name="Google Shape;1864;p58"/>
            <p:cNvSpPr/>
            <p:nvPr/>
          </p:nvSpPr>
          <p:spPr>
            <a:xfrm>
              <a:off x="319426" y="1761110"/>
              <a:ext cx="124115" cy="570589"/>
            </a:xfrm>
            <a:custGeom>
              <a:avLst/>
              <a:gdLst/>
              <a:ahLst/>
              <a:cxnLst/>
              <a:rect l="l" t="t" r="r" b="b"/>
              <a:pathLst>
                <a:path w="1465" h="6735" extrusionOk="0">
                  <a:moveTo>
                    <a:pt x="1450" y="0"/>
                  </a:moveTo>
                  <a:cubicBezTo>
                    <a:pt x="1420" y="0"/>
                    <a:pt x="1303" y="366"/>
                    <a:pt x="1128" y="966"/>
                  </a:cubicBezTo>
                  <a:cubicBezTo>
                    <a:pt x="967" y="1552"/>
                    <a:pt x="762" y="2401"/>
                    <a:pt x="571" y="3338"/>
                  </a:cubicBezTo>
                  <a:cubicBezTo>
                    <a:pt x="381" y="4260"/>
                    <a:pt x="220" y="5109"/>
                    <a:pt x="132" y="5724"/>
                  </a:cubicBezTo>
                  <a:cubicBezTo>
                    <a:pt x="30" y="6354"/>
                    <a:pt x="0" y="6734"/>
                    <a:pt x="15" y="6734"/>
                  </a:cubicBezTo>
                  <a:cubicBezTo>
                    <a:pt x="30" y="6734"/>
                    <a:pt x="118" y="6354"/>
                    <a:pt x="249" y="5754"/>
                  </a:cubicBezTo>
                  <a:cubicBezTo>
                    <a:pt x="381" y="5124"/>
                    <a:pt x="542" y="4290"/>
                    <a:pt x="747" y="3367"/>
                  </a:cubicBezTo>
                  <a:cubicBezTo>
                    <a:pt x="952" y="2460"/>
                    <a:pt x="1128" y="1611"/>
                    <a:pt x="1259" y="996"/>
                  </a:cubicBezTo>
                  <a:cubicBezTo>
                    <a:pt x="1391" y="381"/>
                    <a:pt x="1464" y="0"/>
                    <a:pt x="1450" y="0"/>
                  </a:cubicBez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65" name="Google Shape;1865;p58"/>
            <p:cNvSpPr/>
            <p:nvPr/>
          </p:nvSpPr>
          <p:spPr>
            <a:xfrm>
              <a:off x="9349" y="2725568"/>
              <a:ext cx="255600" cy="97767"/>
            </a:xfrm>
            <a:custGeom>
              <a:avLst/>
              <a:gdLst/>
              <a:ahLst/>
              <a:cxnLst/>
              <a:rect l="l" t="t" r="r" b="b"/>
              <a:pathLst>
                <a:path w="3017" h="1154" extrusionOk="0">
                  <a:moveTo>
                    <a:pt x="100" y="0"/>
                  </a:moveTo>
                  <a:cubicBezTo>
                    <a:pt x="36" y="0"/>
                    <a:pt x="1" y="8"/>
                    <a:pt x="1" y="20"/>
                  </a:cubicBezTo>
                  <a:cubicBezTo>
                    <a:pt x="1" y="64"/>
                    <a:pt x="689" y="196"/>
                    <a:pt x="1523" y="518"/>
                  </a:cubicBezTo>
                  <a:cubicBezTo>
                    <a:pt x="2286" y="804"/>
                    <a:pt x="2859" y="1154"/>
                    <a:pt x="2970" y="1154"/>
                  </a:cubicBezTo>
                  <a:cubicBezTo>
                    <a:pt x="2978" y="1154"/>
                    <a:pt x="2984" y="1152"/>
                    <a:pt x="2987" y="1148"/>
                  </a:cubicBezTo>
                  <a:cubicBezTo>
                    <a:pt x="3016" y="1118"/>
                    <a:pt x="2431" y="665"/>
                    <a:pt x="1596" y="342"/>
                  </a:cubicBezTo>
                  <a:cubicBezTo>
                    <a:pt x="922" y="91"/>
                    <a:pt x="329" y="0"/>
                    <a:pt x="100" y="0"/>
                  </a:cubicBez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66" name="Google Shape;1866;p58"/>
            <p:cNvSpPr/>
            <p:nvPr/>
          </p:nvSpPr>
          <p:spPr>
            <a:xfrm>
              <a:off x="30445" y="2788007"/>
              <a:ext cx="52188" cy="43885"/>
            </a:xfrm>
            <a:custGeom>
              <a:avLst/>
              <a:gdLst/>
              <a:ahLst/>
              <a:cxnLst/>
              <a:rect l="l" t="t" r="r" b="b"/>
              <a:pathLst>
                <a:path w="616" h="518" extrusionOk="0">
                  <a:moveTo>
                    <a:pt x="259" y="98"/>
                  </a:moveTo>
                  <a:cubicBezTo>
                    <a:pt x="293" y="98"/>
                    <a:pt x="315" y="114"/>
                    <a:pt x="337" y="147"/>
                  </a:cubicBezTo>
                  <a:cubicBezTo>
                    <a:pt x="352" y="176"/>
                    <a:pt x="352" y="250"/>
                    <a:pt x="337" y="264"/>
                  </a:cubicBezTo>
                  <a:cubicBezTo>
                    <a:pt x="317" y="291"/>
                    <a:pt x="284" y="303"/>
                    <a:pt x="253" y="303"/>
                  </a:cubicBezTo>
                  <a:cubicBezTo>
                    <a:pt x="217" y="303"/>
                    <a:pt x="184" y="288"/>
                    <a:pt x="176" y="264"/>
                  </a:cubicBezTo>
                  <a:cubicBezTo>
                    <a:pt x="157" y="258"/>
                    <a:pt x="146" y="240"/>
                    <a:pt x="141" y="220"/>
                  </a:cubicBezTo>
                  <a:lnTo>
                    <a:pt x="141" y="220"/>
                  </a:lnTo>
                  <a:cubicBezTo>
                    <a:pt x="180" y="212"/>
                    <a:pt x="206" y="158"/>
                    <a:pt x="220" y="103"/>
                  </a:cubicBezTo>
                  <a:cubicBezTo>
                    <a:pt x="235" y="100"/>
                    <a:pt x="248" y="98"/>
                    <a:pt x="259" y="98"/>
                  </a:cubicBezTo>
                  <a:close/>
                  <a:moveTo>
                    <a:pt x="352" y="1"/>
                  </a:moveTo>
                  <a:cubicBezTo>
                    <a:pt x="293" y="1"/>
                    <a:pt x="264" y="1"/>
                    <a:pt x="220" y="15"/>
                  </a:cubicBezTo>
                  <a:cubicBezTo>
                    <a:pt x="204" y="26"/>
                    <a:pt x="189" y="40"/>
                    <a:pt x="175" y="56"/>
                  </a:cubicBezTo>
                  <a:lnTo>
                    <a:pt x="175" y="56"/>
                  </a:lnTo>
                  <a:cubicBezTo>
                    <a:pt x="167" y="51"/>
                    <a:pt x="159" y="48"/>
                    <a:pt x="149" y="48"/>
                  </a:cubicBezTo>
                  <a:cubicBezTo>
                    <a:pt x="129" y="48"/>
                    <a:pt x="103" y="59"/>
                    <a:pt x="74" y="89"/>
                  </a:cubicBezTo>
                  <a:cubicBezTo>
                    <a:pt x="59" y="103"/>
                    <a:pt x="44" y="147"/>
                    <a:pt x="30" y="191"/>
                  </a:cubicBezTo>
                  <a:cubicBezTo>
                    <a:pt x="0" y="250"/>
                    <a:pt x="30" y="323"/>
                    <a:pt x="59" y="381"/>
                  </a:cubicBezTo>
                  <a:cubicBezTo>
                    <a:pt x="103" y="455"/>
                    <a:pt x="191" y="484"/>
                    <a:pt x="264" y="513"/>
                  </a:cubicBezTo>
                  <a:cubicBezTo>
                    <a:pt x="282" y="516"/>
                    <a:pt x="300" y="518"/>
                    <a:pt x="318" y="518"/>
                  </a:cubicBezTo>
                  <a:cubicBezTo>
                    <a:pt x="388" y="518"/>
                    <a:pt x="455" y="492"/>
                    <a:pt x="513" y="411"/>
                  </a:cubicBezTo>
                  <a:cubicBezTo>
                    <a:pt x="615" y="294"/>
                    <a:pt x="571" y="162"/>
                    <a:pt x="498" y="74"/>
                  </a:cubicBezTo>
                  <a:cubicBezTo>
                    <a:pt x="469" y="30"/>
                    <a:pt x="410" y="1"/>
                    <a:pt x="352" y="1"/>
                  </a:cubicBez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67" name="Google Shape;1867;p58"/>
            <p:cNvSpPr/>
            <p:nvPr/>
          </p:nvSpPr>
          <p:spPr>
            <a:xfrm>
              <a:off x="355432" y="1419856"/>
              <a:ext cx="156308" cy="284236"/>
            </a:xfrm>
            <a:custGeom>
              <a:avLst/>
              <a:gdLst/>
              <a:ahLst/>
              <a:cxnLst/>
              <a:rect l="l" t="t" r="r" b="b"/>
              <a:pathLst>
                <a:path w="1845" h="3355" extrusionOk="0">
                  <a:moveTo>
                    <a:pt x="561" y="0"/>
                  </a:moveTo>
                  <a:cubicBezTo>
                    <a:pt x="376" y="0"/>
                    <a:pt x="238" y="51"/>
                    <a:pt x="146" y="90"/>
                  </a:cubicBezTo>
                  <a:cubicBezTo>
                    <a:pt x="88" y="134"/>
                    <a:pt x="44" y="149"/>
                    <a:pt x="29" y="163"/>
                  </a:cubicBezTo>
                  <a:lnTo>
                    <a:pt x="0" y="207"/>
                  </a:lnTo>
                  <a:cubicBezTo>
                    <a:pt x="0" y="209"/>
                    <a:pt x="1" y="210"/>
                    <a:pt x="2" y="210"/>
                  </a:cubicBezTo>
                  <a:cubicBezTo>
                    <a:pt x="11" y="210"/>
                    <a:pt x="58" y="160"/>
                    <a:pt x="176" y="134"/>
                  </a:cubicBezTo>
                  <a:cubicBezTo>
                    <a:pt x="272" y="98"/>
                    <a:pt x="398" y="72"/>
                    <a:pt x="554" y="72"/>
                  </a:cubicBezTo>
                  <a:cubicBezTo>
                    <a:pt x="588" y="72"/>
                    <a:pt x="622" y="73"/>
                    <a:pt x="659" y="76"/>
                  </a:cubicBezTo>
                  <a:cubicBezTo>
                    <a:pt x="849" y="90"/>
                    <a:pt x="1098" y="193"/>
                    <a:pt x="1288" y="368"/>
                  </a:cubicBezTo>
                  <a:cubicBezTo>
                    <a:pt x="1493" y="559"/>
                    <a:pt x="1640" y="822"/>
                    <a:pt x="1698" y="1144"/>
                  </a:cubicBezTo>
                  <a:cubicBezTo>
                    <a:pt x="1757" y="1452"/>
                    <a:pt x="1727" y="1744"/>
                    <a:pt x="1684" y="2023"/>
                  </a:cubicBezTo>
                  <a:cubicBezTo>
                    <a:pt x="1625" y="2271"/>
                    <a:pt x="1523" y="2506"/>
                    <a:pt x="1464" y="2711"/>
                  </a:cubicBezTo>
                  <a:cubicBezTo>
                    <a:pt x="1288" y="3121"/>
                    <a:pt x="1186" y="3355"/>
                    <a:pt x="1200" y="3355"/>
                  </a:cubicBezTo>
                  <a:cubicBezTo>
                    <a:pt x="1200" y="3355"/>
                    <a:pt x="1244" y="3296"/>
                    <a:pt x="1288" y="3194"/>
                  </a:cubicBezTo>
                  <a:cubicBezTo>
                    <a:pt x="1347" y="3077"/>
                    <a:pt x="1420" y="2930"/>
                    <a:pt x="1508" y="2725"/>
                  </a:cubicBezTo>
                  <a:cubicBezTo>
                    <a:pt x="1610" y="2535"/>
                    <a:pt x="1698" y="2286"/>
                    <a:pt x="1757" y="2023"/>
                  </a:cubicBezTo>
                  <a:cubicBezTo>
                    <a:pt x="1830" y="1744"/>
                    <a:pt x="1845" y="1422"/>
                    <a:pt x="1771" y="1100"/>
                  </a:cubicBezTo>
                  <a:cubicBezTo>
                    <a:pt x="1713" y="793"/>
                    <a:pt x="1552" y="500"/>
                    <a:pt x="1332" y="295"/>
                  </a:cubicBezTo>
                  <a:cubicBezTo>
                    <a:pt x="1113" y="105"/>
                    <a:pt x="849" y="17"/>
                    <a:pt x="630" y="2"/>
                  </a:cubicBezTo>
                  <a:cubicBezTo>
                    <a:pt x="606" y="1"/>
                    <a:pt x="583" y="0"/>
                    <a:pt x="561" y="0"/>
                  </a:cubicBez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68" name="Google Shape;1868;p58"/>
            <p:cNvSpPr/>
            <p:nvPr/>
          </p:nvSpPr>
          <p:spPr>
            <a:xfrm>
              <a:off x="-425944" y="3486188"/>
              <a:ext cx="274154" cy="281779"/>
            </a:xfrm>
            <a:custGeom>
              <a:avLst/>
              <a:gdLst/>
              <a:ahLst/>
              <a:cxnLst/>
              <a:rect l="l" t="t" r="r" b="b"/>
              <a:pathLst>
                <a:path w="3236" h="3326" extrusionOk="0">
                  <a:moveTo>
                    <a:pt x="3189" y="1"/>
                  </a:moveTo>
                  <a:cubicBezTo>
                    <a:pt x="3133" y="1"/>
                    <a:pt x="2413" y="708"/>
                    <a:pt x="1552" y="1597"/>
                  </a:cubicBezTo>
                  <a:cubicBezTo>
                    <a:pt x="674" y="2520"/>
                    <a:pt x="0" y="3281"/>
                    <a:pt x="29" y="3325"/>
                  </a:cubicBezTo>
                  <a:cubicBezTo>
                    <a:pt x="30" y="3326"/>
                    <a:pt x="31" y="3326"/>
                    <a:pt x="33" y="3326"/>
                  </a:cubicBezTo>
                  <a:cubicBezTo>
                    <a:pt x="102" y="3326"/>
                    <a:pt x="823" y="2619"/>
                    <a:pt x="1684" y="1729"/>
                  </a:cubicBezTo>
                  <a:cubicBezTo>
                    <a:pt x="2562" y="807"/>
                    <a:pt x="3235" y="46"/>
                    <a:pt x="3192" y="2"/>
                  </a:cubicBezTo>
                  <a:cubicBezTo>
                    <a:pt x="3191" y="1"/>
                    <a:pt x="3190" y="1"/>
                    <a:pt x="3189" y="1"/>
                  </a:cubicBez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69" name="Google Shape;1869;p58"/>
            <p:cNvSpPr/>
            <p:nvPr/>
          </p:nvSpPr>
          <p:spPr>
            <a:xfrm>
              <a:off x="202851" y="3514654"/>
              <a:ext cx="261785" cy="218747"/>
            </a:xfrm>
            <a:custGeom>
              <a:avLst/>
              <a:gdLst/>
              <a:ahLst/>
              <a:cxnLst/>
              <a:rect l="l" t="t" r="r" b="b"/>
              <a:pathLst>
                <a:path w="3090" h="2582" extrusionOk="0">
                  <a:moveTo>
                    <a:pt x="64" y="0"/>
                  </a:moveTo>
                  <a:cubicBezTo>
                    <a:pt x="62" y="0"/>
                    <a:pt x="60" y="1"/>
                    <a:pt x="59" y="2"/>
                  </a:cubicBezTo>
                  <a:cubicBezTo>
                    <a:pt x="0" y="32"/>
                    <a:pt x="615" y="676"/>
                    <a:pt x="1479" y="1379"/>
                  </a:cubicBezTo>
                  <a:cubicBezTo>
                    <a:pt x="2297" y="2041"/>
                    <a:pt x="2965" y="2581"/>
                    <a:pt x="3052" y="2581"/>
                  </a:cubicBezTo>
                  <a:cubicBezTo>
                    <a:pt x="3056" y="2581"/>
                    <a:pt x="3058" y="2581"/>
                    <a:pt x="3060" y="2579"/>
                  </a:cubicBezTo>
                  <a:cubicBezTo>
                    <a:pt x="3089" y="2520"/>
                    <a:pt x="2460" y="1920"/>
                    <a:pt x="1611" y="1232"/>
                  </a:cubicBezTo>
                  <a:cubicBezTo>
                    <a:pt x="792" y="569"/>
                    <a:pt x="136" y="0"/>
                    <a:pt x="64" y="0"/>
                  </a:cubicBez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70" name="Google Shape;1870;p58"/>
            <p:cNvSpPr/>
            <p:nvPr/>
          </p:nvSpPr>
          <p:spPr>
            <a:xfrm>
              <a:off x="-406119" y="3262950"/>
              <a:ext cx="842202" cy="393609"/>
            </a:xfrm>
            <a:custGeom>
              <a:avLst/>
              <a:gdLst/>
              <a:ahLst/>
              <a:cxnLst/>
              <a:rect l="l" t="t" r="r" b="b"/>
              <a:pathLst>
                <a:path w="9941" h="4646" extrusionOk="0">
                  <a:moveTo>
                    <a:pt x="1" y="1"/>
                  </a:moveTo>
                  <a:cubicBezTo>
                    <a:pt x="1" y="1"/>
                    <a:pt x="0" y="1"/>
                    <a:pt x="0" y="2"/>
                  </a:cubicBezTo>
                  <a:cubicBezTo>
                    <a:pt x="0" y="31"/>
                    <a:pt x="117" y="148"/>
                    <a:pt x="366" y="397"/>
                  </a:cubicBezTo>
                  <a:cubicBezTo>
                    <a:pt x="601" y="631"/>
                    <a:pt x="967" y="953"/>
                    <a:pt x="1406" y="1378"/>
                  </a:cubicBezTo>
                  <a:cubicBezTo>
                    <a:pt x="1845" y="1788"/>
                    <a:pt x="2372" y="2271"/>
                    <a:pt x="2958" y="2827"/>
                  </a:cubicBezTo>
                  <a:cubicBezTo>
                    <a:pt x="3280" y="3105"/>
                    <a:pt x="3558" y="3398"/>
                    <a:pt x="3894" y="3691"/>
                  </a:cubicBezTo>
                  <a:cubicBezTo>
                    <a:pt x="4056" y="3837"/>
                    <a:pt x="4231" y="3998"/>
                    <a:pt x="4392" y="4145"/>
                  </a:cubicBezTo>
                  <a:cubicBezTo>
                    <a:pt x="4568" y="4291"/>
                    <a:pt x="4744" y="4452"/>
                    <a:pt x="4978" y="4569"/>
                  </a:cubicBezTo>
                  <a:cubicBezTo>
                    <a:pt x="5092" y="4607"/>
                    <a:pt x="5195" y="4645"/>
                    <a:pt x="5306" y="4645"/>
                  </a:cubicBezTo>
                  <a:cubicBezTo>
                    <a:pt x="5323" y="4645"/>
                    <a:pt x="5341" y="4644"/>
                    <a:pt x="5358" y="4642"/>
                  </a:cubicBezTo>
                  <a:cubicBezTo>
                    <a:pt x="5505" y="4642"/>
                    <a:pt x="5637" y="4584"/>
                    <a:pt x="5724" y="4511"/>
                  </a:cubicBezTo>
                  <a:cubicBezTo>
                    <a:pt x="5929" y="4364"/>
                    <a:pt x="6076" y="4203"/>
                    <a:pt x="6237" y="4057"/>
                  </a:cubicBezTo>
                  <a:cubicBezTo>
                    <a:pt x="6559" y="3735"/>
                    <a:pt x="6852" y="3442"/>
                    <a:pt x="7159" y="3178"/>
                  </a:cubicBezTo>
                  <a:cubicBezTo>
                    <a:pt x="7715" y="2608"/>
                    <a:pt x="8213" y="2080"/>
                    <a:pt x="8638" y="1641"/>
                  </a:cubicBezTo>
                  <a:cubicBezTo>
                    <a:pt x="9033" y="1173"/>
                    <a:pt x="9370" y="807"/>
                    <a:pt x="9589" y="558"/>
                  </a:cubicBezTo>
                  <a:cubicBezTo>
                    <a:pt x="9809" y="294"/>
                    <a:pt x="9941" y="133"/>
                    <a:pt x="9911" y="133"/>
                  </a:cubicBezTo>
                  <a:lnTo>
                    <a:pt x="9911" y="133"/>
                  </a:lnTo>
                  <a:cubicBezTo>
                    <a:pt x="9911" y="133"/>
                    <a:pt x="9765" y="265"/>
                    <a:pt x="9531" y="514"/>
                  </a:cubicBezTo>
                  <a:cubicBezTo>
                    <a:pt x="9282" y="763"/>
                    <a:pt x="8945" y="1100"/>
                    <a:pt x="8521" y="1539"/>
                  </a:cubicBezTo>
                  <a:cubicBezTo>
                    <a:pt x="8111" y="1978"/>
                    <a:pt x="7598" y="2490"/>
                    <a:pt x="7027" y="3047"/>
                  </a:cubicBezTo>
                  <a:cubicBezTo>
                    <a:pt x="6735" y="3325"/>
                    <a:pt x="6427" y="3618"/>
                    <a:pt x="6105" y="3910"/>
                  </a:cubicBezTo>
                  <a:cubicBezTo>
                    <a:pt x="5944" y="4028"/>
                    <a:pt x="5783" y="4218"/>
                    <a:pt x="5622" y="4320"/>
                  </a:cubicBezTo>
                  <a:cubicBezTo>
                    <a:pt x="5519" y="4397"/>
                    <a:pt x="5412" y="4434"/>
                    <a:pt x="5299" y="4434"/>
                  </a:cubicBezTo>
                  <a:cubicBezTo>
                    <a:pt x="5219" y="4434"/>
                    <a:pt x="5136" y="4415"/>
                    <a:pt x="5051" y="4379"/>
                  </a:cubicBezTo>
                  <a:cubicBezTo>
                    <a:pt x="4846" y="4291"/>
                    <a:pt x="4685" y="4145"/>
                    <a:pt x="4524" y="3998"/>
                  </a:cubicBezTo>
                  <a:lnTo>
                    <a:pt x="4026" y="3559"/>
                  </a:lnTo>
                  <a:cubicBezTo>
                    <a:pt x="3690" y="3266"/>
                    <a:pt x="3382" y="2988"/>
                    <a:pt x="3089" y="2710"/>
                  </a:cubicBezTo>
                  <a:cubicBezTo>
                    <a:pt x="2489" y="2183"/>
                    <a:pt x="1947" y="1685"/>
                    <a:pt x="1494" y="1290"/>
                  </a:cubicBezTo>
                  <a:cubicBezTo>
                    <a:pt x="1040" y="880"/>
                    <a:pt x="674" y="558"/>
                    <a:pt x="425" y="338"/>
                  </a:cubicBezTo>
                  <a:cubicBezTo>
                    <a:pt x="161" y="130"/>
                    <a:pt x="15" y="1"/>
                    <a:pt x="1" y="1"/>
                  </a:cubicBez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71" name="Google Shape;1871;p58"/>
            <p:cNvSpPr/>
            <p:nvPr/>
          </p:nvSpPr>
          <p:spPr>
            <a:xfrm>
              <a:off x="22989" y="3584210"/>
              <a:ext cx="43461" cy="111915"/>
            </a:xfrm>
            <a:custGeom>
              <a:avLst/>
              <a:gdLst/>
              <a:ahLst/>
              <a:cxnLst/>
              <a:rect l="l" t="t" r="r" b="b"/>
              <a:pathLst>
                <a:path w="513" h="1321" extrusionOk="0">
                  <a:moveTo>
                    <a:pt x="255" y="1"/>
                  </a:moveTo>
                  <a:cubicBezTo>
                    <a:pt x="126" y="1"/>
                    <a:pt x="1" y="303"/>
                    <a:pt x="15" y="675"/>
                  </a:cubicBezTo>
                  <a:cubicBezTo>
                    <a:pt x="57" y="1038"/>
                    <a:pt x="206" y="1321"/>
                    <a:pt x="334" y="1321"/>
                  </a:cubicBezTo>
                  <a:cubicBezTo>
                    <a:pt x="340" y="1321"/>
                    <a:pt x="346" y="1320"/>
                    <a:pt x="352" y="1319"/>
                  </a:cubicBezTo>
                  <a:cubicBezTo>
                    <a:pt x="469" y="1290"/>
                    <a:pt x="513" y="997"/>
                    <a:pt x="498" y="645"/>
                  </a:cubicBezTo>
                  <a:cubicBezTo>
                    <a:pt x="484" y="294"/>
                    <a:pt x="381" y="1"/>
                    <a:pt x="264" y="1"/>
                  </a:cubicBezTo>
                  <a:cubicBezTo>
                    <a:pt x="261" y="1"/>
                    <a:pt x="258"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72" name="Google Shape;1872;p58"/>
            <p:cNvSpPr/>
            <p:nvPr/>
          </p:nvSpPr>
          <p:spPr>
            <a:xfrm>
              <a:off x="-465678" y="3848453"/>
              <a:ext cx="927769" cy="118100"/>
            </a:xfrm>
            <a:custGeom>
              <a:avLst/>
              <a:gdLst/>
              <a:ahLst/>
              <a:cxnLst/>
              <a:rect l="l" t="t" r="r" b="b"/>
              <a:pathLst>
                <a:path w="10951" h="1394" extrusionOk="0">
                  <a:moveTo>
                    <a:pt x="4957" y="0"/>
                  </a:moveTo>
                  <a:cubicBezTo>
                    <a:pt x="4383" y="0"/>
                    <a:pt x="3837" y="47"/>
                    <a:pt x="3324" y="103"/>
                  </a:cubicBezTo>
                  <a:cubicBezTo>
                    <a:pt x="2972" y="147"/>
                    <a:pt x="2665" y="176"/>
                    <a:pt x="2372" y="249"/>
                  </a:cubicBezTo>
                  <a:cubicBezTo>
                    <a:pt x="2226" y="293"/>
                    <a:pt x="2065" y="308"/>
                    <a:pt x="1948" y="337"/>
                  </a:cubicBezTo>
                  <a:cubicBezTo>
                    <a:pt x="1816" y="381"/>
                    <a:pt x="1684" y="396"/>
                    <a:pt x="1552" y="440"/>
                  </a:cubicBezTo>
                  <a:cubicBezTo>
                    <a:pt x="1304" y="513"/>
                    <a:pt x="1099" y="586"/>
                    <a:pt x="894" y="630"/>
                  </a:cubicBezTo>
                  <a:cubicBezTo>
                    <a:pt x="703" y="689"/>
                    <a:pt x="528" y="747"/>
                    <a:pt x="411" y="806"/>
                  </a:cubicBezTo>
                  <a:cubicBezTo>
                    <a:pt x="147" y="908"/>
                    <a:pt x="1" y="967"/>
                    <a:pt x="1" y="981"/>
                  </a:cubicBezTo>
                  <a:cubicBezTo>
                    <a:pt x="2" y="985"/>
                    <a:pt x="6" y="986"/>
                    <a:pt x="15" y="986"/>
                  </a:cubicBezTo>
                  <a:cubicBezTo>
                    <a:pt x="110" y="986"/>
                    <a:pt x="679" y="759"/>
                    <a:pt x="1596" y="557"/>
                  </a:cubicBezTo>
                  <a:cubicBezTo>
                    <a:pt x="1728" y="528"/>
                    <a:pt x="1860" y="513"/>
                    <a:pt x="1977" y="469"/>
                  </a:cubicBezTo>
                  <a:cubicBezTo>
                    <a:pt x="2109" y="454"/>
                    <a:pt x="2255" y="410"/>
                    <a:pt x="2402" y="396"/>
                  </a:cubicBezTo>
                  <a:cubicBezTo>
                    <a:pt x="2694" y="337"/>
                    <a:pt x="3002" y="308"/>
                    <a:pt x="3338" y="264"/>
                  </a:cubicBezTo>
                  <a:cubicBezTo>
                    <a:pt x="3909" y="226"/>
                    <a:pt x="4534" y="188"/>
                    <a:pt x="5186" y="188"/>
                  </a:cubicBezTo>
                  <a:cubicBezTo>
                    <a:pt x="5287" y="188"/>
                    <a:pt x="5388" y="189"/>
                    <a:pt x="5490" y="191"/>
                  </a:cubicBezTo>
                  <a:cubicBezTo>
                    <a:pt x="6266" y="235"/>
                    <a:pt x="6998" y="323"/>
                    <a:pt x="7657" y="440"/>
                  </a:cubicBezTo>
                  <a:cubicBezTo>
                    <a:pt x="7979" y="513"/>
                    <a:pt x="8287" y="557"/>
                    <a:pt x="8594" y="630"/>
                  </a:cubicBezTo>
                  <a:cubicBezTo>
                    <a:pt x="8726" y="674"/>
                    <a:pt x="8872" y="703"/>
                    <a:pt x="9004" y="747"/>
                  </a:cubicBezTo>
                  <a:lnTo>
                    <a:pt x="9385" y="850"/>
                  </a:lnTo>
                  <a:cubicBezTo>
                    <a:pt x="10318" y="1128"/>
                    <a:pt x="10866" y="1393"/>
                    <a:pt x="10943" y="1393"/>
                  </a:cubicBezTo>
                  <a:cubicBezTo>
                    <a:pt x="10947" y="1393"/>
                    <a:pt x="10950" y="1393"/>
                    <a:pt x="10951" y="1391"/>
                  </a:cubicBezTo>
                  <a:cubicBezTo>
                    <a:pt x="10951" y="1391"/>
                    <a:pt x="10805" y="1318"/>
                    <a:pt x="10541" y="1172"/>
                  </a:cubicBezTo>
                  <a:cubicBezTo>
                    <a:pt x="10409" y="1113"/>
                    <a:pt x="10248" y="1040"/>
                    <a:pt x="10073" y="967"/>
                  </a:cubicBezTo>
                  <a:cubicBezTo>
                    <a:pt x="9882" y="894"/>
                    <a:pt x="9663" y="806"/>
                    <a:pt x="9428" y="732"/>
                  </a:cubicBezTo>
                  <a:cubicBezTo>
                    <a:pt x="9297" y="689"/>
                    <a:pt x="9165" y="630"/>
                    <a:pt x="9048" y="601"/>
                  </a:cubicBezTo>
                  <a:cubicBezTo>
                    <a:pt x="8916" y="557"/>
                    <a:pt x="8770" y="528"/>
                    <a:pt x="8623" y="484"/>
                  </a:cubicBezTo>
                  <a:cubicBezTo>
                    <a:pt x="8331" y="396"/>
                    <a:pt x="8023" y="337"/>
                    <a:pt x="7686" y="264"/>
                  </a:cubicBezTo>
                  <a:cubicBezTo>
                    <a:pt x="7028" y="147"/>
                    <a:pt x="6296" y="44"/>
                    <a:pt x="5505" y="15"/>
                  </a:cubicBezTo>
                  <a:cubicBezTo>
                    <a:pt x="5320" y="5"/>
                    <a:pt x="5137" y="0"/>
                    <a:pt x="4957" y="0"/>
                  </a:cubicBez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73" name="Google Shape;1873;p58"/>
            <p:cNvSpPr/>
            <p:nvPr/>
          </p:nvSpPr>
          <p:spPr>
            <a:xfrm>
              <a:off x="731167" y="1500595"/>
              <a:ext cx="28635" cy="934038"/>
            </a:xfrm>
            <a:custGeom>
              <a:avLst/>
              <a:gdLst/>
              <a:ahLst/>
              <a:cxnLst/>
              <a:rect l="l" t="t" r="r" b="b"/>
              <a:pathLst>
                <a:path w="338" h="11025" extrusionOk="0">
                  <a:moveTo>
                    <a:pt x="45" y="1"/>
                  </a:moveTo>
                  <a:lnTo>
                    <a:pt x="45" y="1"/>
                  </a:lnTo>
                  <a:cubicBezTo>
                    <a:pt x="1" y="1"/>
                    <a:pt x="59" y="2475"/>
                    <a:pt x="133" y="5505"/>
                  </a:cubicBezTo>
                  <a:cubicBezTo>
                    <a:pt x="206" y="8550"/>
                    <a:pt x="294" y="11024"/>
                    <a:pt x="323" y="11024"/>
                  </a:cubicBezTo>
                  <a:cubicBezTo>
                    <a:pt x="337" y="11024"/>
                    <a:pt x="294" y="8550"/>
                    <a:pt x="220" y="5505"/>
                  </a:cubicBezTo>
                  <a:cubicBezTo>
                    <a:pt x="147" y="2475"/>
                    <a:pt x="59" y="1"/>
                    <a:pt x="45" y="1"/>
                  </a:cubicBezTo>
                  <a:close/>
                </a:path>
              </a:pathLst>
            </a:custGeom>
            <a:solidFill>
              <a:srgbClr val="528C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74" name="Google Shape;1874;p58"/>
            <p:cNvSpPr/>
            <p:nvPr/>
          </p:nvSpPr>
          <p:spPr>
            <a:xfrm>
              <a:off x="30445" y="1381562"/>
              <a:ext cx="1538007" cy="1427617"/>
            </a:xfrm>
            <a:custGeom>
              <a:avLst/>
              <a:gdLst/>
              <a:ahLst/>
              <a:cxnLst/>
              <a:rect l="l" t="t" r="r" b="b"/>
              <a:pathLst>
                <a:path w="18154" h="16851" extrusionOk="0">
                  <a:moveTo>
                    <a:pt x="3397" y="2270"/>
                  </a:moveTo>
                  <a:cubicBezTo>
                    <a:pt x="3851" y="2284"/>
                    <a:pt x="4744" y="2284"/>
                    <a:pt x="5856" y="2284"/>
                  </a:cubicBezTo>
                  <a:lnTo>
                    <a:pt x="5856" y="4495"/>
                  </a:lnTo>
                  <a:cubicBezTo>
                    <a:pt x="4714" y="4495"/>
                    <a:pt x="3734" y="4509"/>
                    <a:pt x="3119" y="4509"/>
                  </a:cubicBezTo>
                  <a:cubicBezTo>
                    <a:pt x="3133" y="4100"/>
                    <a:pt x="3192" y="3690"/>
                    <a:pt x="3250" y="3324"/>
                  </a:cubicBezTo>
                  <a:cubicBezTo>
                    <a:pt x="3294" y="2928"/>
                    <a:pt x="3338" y="2577"/>
                    <a:pt x="3397" y="2270"/>
                  </a:cubicBezTo>
                  <a:close/>
                  <a:moveTo>
                    <a:pt x="9999" y="2299"/>
                  </a:moveTo>
                  <a:cubicBezTo>
                    <a:pt x="10029" y="2943"/>
                    <a:pt x="10072" y="3690"/>
                    <a:pt x="10131" y="4524"/>
                  </a:cubicBezTo>
                  <a:lnTo>
                    <a:pt x="5929" y="4524"/>
                  </a:lnTo>
                  <a:cubicBezTo>
                    <a:pt x="5929" y="3690"/>
                    <a:pt x="5929" y="2943"/>
                    <a:pt x="5915" y="2299"/>
                  </a:cubicBezTo>
                  <a:close/>
                  <a:moveTo>
                    <a:pt x="12356" y="2270"/>
                  </a:moveTo>
                  <a:cubicBezTo>
                    <a:pt x="12371" y="2401"/>
                    <a:pt x="12400" y="2548"/>
                    <a:pt x="12415" y="2694"/>
                  </a:cubicBezTo>
                  <a:cubicBezTo>
                    <a:pt x="12488" y="3207"/>
                    <a:pt x="12561" y="3821"/>
                    <a:pt x="12649" y="4524"/>
                  </a:cubicBezTo>
                  <a:cubicBezTo>
                    <a:pt x="12122" y="4524"/>
                    <a:pt x="11258" y="4495"/>
                    <a:pt x="10219" y="4495"/>
                  </a:cubicBezTo>
                  <a:cubicBezTo>
                    <a:pt x="10160" y="3675"/>
                    <a:pt x="10116" y="2928"/>
                    <a:pt x="10072" y="2284"/>
                  </a:cubicBezTo>
                  <a:cubicBezTo>
                    <a:pt x="11053" y="2284"/>
                    <a:pt x="11858" y="2284"/>
                    <a:pt x="12356" y="2270"/>
                  </a:cubicBezTo>
                  <a:close/>
                  <a:moveTo>
                    <a:pt x="10146" y="4597"/>
                  </a:moveTo>
                  <a:cubicBezTo>
                    <a:pt x="10146" y="5066"/>
                    <a:pt x="10175" y="5549"/>
                    <a:pt x="10219" y="6061"/>
                  </a:cubicBezTo>
                  <a:cubicBezTo>
                    <a:pt x="10233" y="6354"/>
                    <a:pt x="10248" y="6647"/>
                    <a:pt x="10263" y="6910"/>
                  </a:cubicBezTo>
                  <a:lnTo>
                    <a:pt x="5915" y="6910"/>
                  </a:lnTo>
                  <a:cubicBezTo>
                    <a:pt x="5915" y="6603"/>
                    <a:pt x="5929" y="6310"/>
                    <a:pt x="5929" y="5988"/>
                  </a:cubicBezTo>
                  <a:cubicBezTo>
                    <a:pt x="5929" y="5505"/>
                    <a:pt x="5959" y="5051"/>
                    <a:pt x="5959" y="4597"/>
                  </a:cubicBezTo>
                  <a:close/>
                  <a:moveTo>
                    <a:pt x="3075" y="4568"/>
                  </a:moveTo>
                  <a:cubicBezTo>
                    <a:pt x="3719" y="4568"/>
                    <a:pt x="4685" y="4583"/>
                    <a:pt x="5842" y="4583"/>
                  </a:cubicBezTo>
                  <a:cubicBezTo>
                    <a:pt x="5842" y="5037"/>
                    <a:pt x="5842" y="5505"/>
                    <a:pt x="5827" y="5973"/>
                  </a:cubicBezTo>
                  <a:cubicBezTo>
                    <a:pt x="5827" y="6296"/>
                    <a:pt x="5798" y="6603"/>
                    <a:pt x="5798" y="6910"/>
                  </a:cubicBezTo>
                  <a:cubicBezTo>
                    <a:pt x="4612" y="6910"/>
                    <a:pt x="3572" y="6910"/>
                    <a:pt x="2797" y="6925"/>
                  </a:cubicBezTo>
                  <a:cubicBezTo>
                    <a:pt x="2899" y="6076"/>
                    <a:pt x="2987" y="5285"/>
                    <a:pt x="3075" y="4568"/>
                  </a:cubicBezTo>
                  <a:close/>
                  <a:moveTo>
                    <a:pt x="12634" y="4568"/>
                  </a:moveTo>
                  <a:cubicBezTo>
                    <a:pt x="12708" y="5154"/>
                    <a:pt x="12795" y="5783"/>
                    <a:pt x="12869" y="6442"/>
                  </a:cubicBezTo>
                  <a:cubicBezTo>
                    <a:pt x="12883" y="6603"/>
                    <a:pt x="12927" y="6764"/>
                    <a:pt x="12942" y="6954"/>
                  </a:cubicBezTo>
                  <a:cubicBezTo>
                    <a:pt x="12444" y="6910"/>
                    <a:pt x="11522" y="6910"/>
                    <a:pt x="10351" y="6910"/>
                  </a:cubicBezTo>
                  <a:cubicBezTo>
                    <a:pt x="10321" y="6647"/>
                    <a:pt x="10307" y="6354"/>
                    <a:pt x="10292" y="6061"/>
                  </a:cubicBezTo>
                  <a:cubicBezTo>
                    <a:pt x="10248" y="5564"/>
                    <a:pt x="10233" y="5066"/>
                    <a:pt x="10204" y="4597"/>
                  </a:cubicBezTo>
                  <a:cubicBezTo>
                    <a:pt x="11258" y="4597"/>
                    <a:pt x="12122" y="4568"/>
                    <a:pt x="12634" y="4568"/>
                  </a:cubicBezTo>
                  <a:close/>
                  <a:moveTo>
                    <a:pt x="2782" y="6969"/>
                  </a:moveTo>
                  <a:cubicBezTo>
                    <a:pt x="3558" y="6969"/>
                    <a:pt x="4597" y="6984"/>
                    <a:pt x="5783" y="6984"/>
                  </a:cubicBezTo>
                  <a:cubicBezTo>
                    <a:pt x="5768" y="7847"/>
                    <a:pt x="5754" y="8652"/>
                    <a:pt x="5739" y="9326"/>
                  </a:cubicBezTo>
                  <a:cubicBezTo>
                    <a:pt x="4524" y="9355"/>
                    <a:pt x="3426" y="9355"/>
                    <a:pt x="2548" y="9355"/>
                  </a:cubicBezTo>
                  <a:cubicBezTo>
                    <a:pt x="2562" y="9209"/>
                    <a:pt x="2592" y="9062"/>
                    <a:pt x="2592" y="8916"/>
                  </a:cubicBezTo>
                  <a:cubicBezTo>
                    <a:pt x="2665" y="8228"/>
                    <a:pt x="2709" y="7598"/>
                    <a:pt x="2782" y="6969"/>
                  </a:cubicBezTo>
                  <a:close/>
                  <a:moveTo>
                    <a:pt x="10263" y="7013"/>
                  </a:moveTo>
                  <a:cubicBezTo>
                    <a:pt x="10321" y="7847"/>
                    <a:pt x="10365" y="8652"/>
                    <a:pt x="10424" y="9370"/>
                  </a:cubicBezTo>
                  <a:lnTo>
                    <a:pt x="10190" y="9370"/>
                  </a:lnTo>
                  <a:cubicBezTo>
                    <a:pt x="9194" y="9370"/>
                    <a:pt x="7818" y="9370"/>
                    <a:pt x="6295" y="9355"/>
                  </a:cubicBezTo>
                  <a:lnTo>
                    <a:pt x="5842" y="9355"/>
                  </a:lnTo>
                  <a:cubicBezTo>
                    <a:pt x="5856" y="8652"/>
                    <a:pt x="5900" y="7862"/>
                    <a:pt x="5915" y="7013"/>
                  </a:cubicBezTo>
                  <a:close/>
                  <a:moveTo>
                    <a:pt x="13352" y="9663"/>
                  </a:moveTo>
                  <a:cubicBezTo>
                    <a:pt x="13366" y="9824"/>
                    <a:pt x="13396" y="10014"/>
                    <a:pt x="13410" y="10160"/>
                  </a:cubicBezTo>
                  <a:cubicBezTo>
                    <a:pt x="13440" y="10204"/>
                    <a:pt x="13440" y="10263"/>
                    <a:pt x="13440" y="10336"/>
                  </a:cubicBezTo>
                  <a:cubicBezTo>
                    <a:pt x="13147" y="10380"/>
                    <a:pt x="12854" y="10409"/>
                    <a:pt x="12620" y="10424"/>
                  </a:cubicBezTo>
                  <a:cubicBezTo>
                    <a:pt x="12751" y="10263"/>
                    <a:pt x="12956" y="10058"/>
                    <a:pt x="13161" y="9868"/>
                  </a:cubicBezTo>
                  <a:cubicBezTo>
                    <a:pt x="13235" y="9794"/>
                    <a:pt x="13293" y="9736"/>
                    <a:pt x="13352" y="9663"/>
                  </a:cubicBezTo>
                  <a:close/>
                  <a:moveTo>
                    <a:pt x="10438" y="9399"/>
                  </a:moveTo>
                  <a:cubicBezTo>
                    <a:pt x="10468" y="10160"/>
                    <a:pt x="10512" y="10775"/>
                    <a:pt x="10541" y="11229"/>
                  </a:cubicBezTo>
                  <a:cubicBezTo>
                    <a:pt x="9794" y="11302"/>
                    <a:pt x="8813" y="11405"/>
                    <a:pt x="7715" y="11405"/>
                  </a:cubicBezTo>
                  <a:cubicBezTo>
                    <a:pt x="6998" y="11405"/>
                    <a:pt x="6339" y="11375"/>
                    <a:pt x="5754" y="11346"/>
                  </a:cubicBezTo>
                  <a:cubicBezTo>
                    <a:pt x="5768" y="11053"/>
                    <a:pt x="5783" y="10629"/>
                    <a:pt x="5827" y="10102"/>
                  </a:cubicBezTo>
                  <a:cubicBezTo>
                    <a:pt x="5842" y="9897"/>
                    <a:pt x="5842" y="9663"/>
                    <a:pt x="5856" y="9428"/>
                  </a:cubicBezTo>
                  <a:lnTo>
                    <a:pt x="6325" y="9428"/>
                  </a:lnTo>
                  <a:cubicBezTo>
                    <a:pt x="7833" y="9428"/>
                    <a:pt x="9209" y="9399"/>
                    <a:pt x="10219" y="9399"/>
                  </a:cubicBezTo>
                  <a:close/>
                  <a:moveTo>
                    <a:pt x="9926" y="1"/>
                  </a:moveTo>
                  <a:lnTo>
                    <a:pt x="9926" y="1"/>
                  </a:lnTo>
                  <a:cubicBezTo>
                    <a:pt x="9911" y="1"/>
                    <a:pt x="9941" y="864"/>
                    <a:pt x="10014" y="2211"/>
                  </a:cubicBezTo>
                  <a:lnTo>
                    <a:pt x="5959" y="2211"/>
                  </a:lnTo>
                  <a:lnTo>
                    <a:pt x="5959" y="1845"/>
                  </a:lnTo>
                  <a:cubicBezTo>
                    <a:pt x="5929" y="1318"/>
                    <a:pt x="5929" y="894"/>
                    <a:pt x="5915" y="601"/>
                  </a:cubicBezTo>
                  <a:cubicBezTo>
                    <a:pt x="5915" y="454"/>
                    <a:pt x="5900" y="352"/>
                    <a:pt x="5900" y="249"/>
                  </a:cubicBezTo>
                  <a:cubicBezTo>
                    <a:pt x="5900" y="176"/>
                    <a:pt x="5900" y="147"/>
                    <a:pt x="5886" y="147"/>
                  </a:cubicBezTo>
                  <a:lnTo>
                    <a:pt x="5886" y="249"/>
                  </a:lnTo>
                  <a:lnTo>
                    <a:pt x="5886" y="601"/>
                  </a:lnTo>
                  <a:lnTo>
                    <a:pt x="5886" y="1845"/>
                  </a:lnTo>
                  <a:lnTo>
                    <a:pt x="5886" y="2211"/>
                  </a:lnTo>
                  <a:cubicBezTo>
                    <a:pt x="4758" y="2211"/>
                    <a:pt x="3880" y="2226"/>
                    <a:pt x="3411" y="2226"/>
                  </a:cubicBezTo>
                  <a:cubicBezTo>
                    <a:pt x="3441" y="2006"/>
                    <a:pt x="3470" y="1787"/>
                    <a:pt x="3485" y="1626"/>
                  </a:cubicBezTo>
                  <a:cubicBezTo>
                    <a:pt x="3499" y="1421"/>
                    <a:pt x="3514" y="1274"/>
                    <a:pt x="3529" y="1172"/>
                  </a:cubicBezTo>
                  <a:cubicBezTo>
                    <a:pt x="3529" y="1113"/>
                    <a:pt x="3558" y="1084"/>
                    <a:pt x="3558" y="1040"/>
                  </a:cubicBezTo>
                  <a:lnTo>
                    <a:pt x="3558" y="1011"/>
                  </a:lnTo>
                  <a:cubicBezTo>
                    <a:pt x="3558" y="1011"/>
                    <a:pt x="3558" y="1025"/>
                    <a:pt x="3529" y="1040"/>
                  </a:cubicBezTo>
                  <a:cubicBezTo>
                    <a:pt x="3529" y="1084"/>
                    <a:pt x="3514" y="1113"/>
                    <a:pt x="3514" y="1157"/>
                  </a:cubicBezTo>
                  <a:cubicBezTo>
                    <a:pt x="3499" y="1260"/>
                    <a:pt x="3485" y="1421"/>
                    <a:pt x="3441" y="1611"/>
                  </a:cubicBezTo>
                  <a:cubicBezTo>
                    <a:pt x="3411" y="1772"/>
                    <a:pt x="3397" y="1992"/>
                    <a:pt x="3353" y="2211"/>
                  </a:cubicBezTo>
                  <a:cubicBezTo>
                    <a:pt x="3148" y="2211"/>
                    <a:pt x="3045" y="2226"/>
                    <a:pt x="3045" y="2226"/>
                  </a:cubicBezTo>
                  <a:cubicBezTo>
                    <a:pt x="3045" y="2226"/>
                    <a:pt x="3148" y="2255"/>
                    <a:pt x="3353" y="2255"/>
                  </a:cubicBezTo>
                  <a:cubicBezTo>
                    <a:pt x="3309" y="2562"/>
                    <a:pt x="3265" y="2914"/>
                    <a:pt x="3207" y="3294"/>
                  </a:cubicBezTo>
                  <a:cubicBezTo>
                    <a:pt x="3148" y="3660"/>
                    <a:pt x="3104" y="4056"/>
                    <a:pt x="3045" y="4495"/>
                  </a:cubicBezTo>
                  <a:cubicBezTo>
                    <a:pt x="2562" y="4495"/>
                    <a:pt x="2299" y="4524"/>
                    <a:pt x="2299" y="4524"/>
                  </a:cubicBezTo>
                  <a:cubicBezTo>
                    <a:pt x="2299" y="4524"/>
                    <a:pt x="2562" y="4539"/>
                    <a:pt x="3045" y="4539"/>
                  </a:cubicBezTo>
                  <a:cubicBezTo>
                    <a:pt x="2958" y="5256"/>
                    <a:pt x="2855" y="6032"/>
                    <a:pt x="2753" y="6881"/>
                  </a:cubicBezTo>
                  <a:cubicBezTo>
                    <a:pt x="1948" y="6881"/>
                    <a:pt x="1450" y="6896"/>
                    <a:pt x="1450" y="6910"/>
                  </a:cubicBezTo>
                  <a:cubicBezTo>
                    <a:pt x="1450" y="6940"/>
                    <a:pt x="1933" y="6940"/>
                    <a:pt x="2738" y="6954"/>
                  </a:cubicBezTo>
                  <a:cubicBezTo>
                    <a:pt x="2665" y="7569"/>
                    <a:pt x="2592" y="8213"/>
                    <a:pt x="2533" y="8887"/>
                  </a:cubicBezTo>
                  <a:cubicBezTo>
                    <a:pt x="2504" y="9033"/>
                    <a:pt x="2489" y="9180"/>
                    <a:pt x="2489" y="9326"/>
                  </a:cubicBezTo>
                  <a:lnTo>
                    <a:pt x="2416" y="9326"/>
                  </a:lnTo>
                  <a:cubicBezTo>
                    <a:pt x="1918" y="9326"/>
                    <a:pt x="1523" y="9355"/>
                    <a:pt x="1230" y="9355"/>
                  </a:cubicBezTo>
                  <a:lnTo>
                    <a:pt x="908" y="9355"/>
                  </a:lnTo>
                  <a:cubicBezTo>
                    <a:pt x="835" y="9355"/>
                    <a:pt x="791" y="9355"/>
                    <a:pt x="791" y="9370"/>
                  </a:cubicBezTo>
                  <a:cubicBezTo>
                    <a:pt x="791" y="9377"/>
                    <a:pt x="802" y="9377"/>
                    <a:pt x="822" y="9377"/>
                  </a:cubicBezTo>
                  <a:cubicBezTo>
                    <a:pt x="842" y="9377"/>
                    <a:pt x="872" y="9377"/>
                    <a:pt x="908" y="9384"/>
                  </a:cubicBezTo>
                  <a:lnTo>
                    <a:pt x="1230" y="9384"/>
                  </a:lnTo>
                  <a:cubicBezTo>
                    <a:pt x="1523" y="9384"/>
                    <a:pt x="1918" y="9384"/>
                    <a:pt x="2416" y="9399"/>
                  </a:cubicBezTo>
                  <a:lnTo>
                    <a:pt x="2489" y="9399"/>
                  </a:lnTo>
                  <a:cubicBezTo>
                    <a:pt x="2401" y="10365"/>
                    <a:pt x="2328" y="11288"/>
                    <a:pt x="2255" y="12122"/>
                  </a:cubicBezTo>
                  <a:lnTo>
                    <a:pt x="1889" y="12122"/>
                  </a:lnTo>
                  <a:cubicBezTo>
                    <a:pt x="1011" y="12122"/>
                    <a:pt x="279" y="12151"/>
                    <a:pt x="279" y="12181"/>
                  </a:cubicBezTo>
                  <a:cubicBezTo>
                    <a:pt x="279" y="12225"/>
                    <a:pt x="996" y="12239"/>
                    <a:pt x="1889" y="12239"/>
                  </a:cubicBezTo>
                  <a:lnTo>
                    <a:pt x="2255" y="12239"/>
                  </a:lnTo>
                  <a:cubicBezTo>
                    <a:pt x="2196" y="13103"/>
                    <a:pt x="2138" y="13864"/>
                    <a:pt x="2109" y="14523"/>
                  </a:cubicBezTo>
                  <a:cubicBezTo>
                    <a:pt x="2109" y="14699"/>
                    <a:pt x="2094" y="14830"/>
                    <a:pt x="2094" y="14991"/>
                  </a:cubicBezTo>
                  <a:lnTo>
                    <a:pt x="1377" y="14991"/>
                  </a:lnTo>
                  <a:cubicBezTo>
                    <a:pt x="630" y="14991"/>
                    <a:pt x="0" y="15006"/>
                    <a:pt x="0" y="15035"/>
                  </a:cubicBezTo>
                  <a:cubicBezTo>
                    <a:pt x="0" y="15065"/>
                    <a:pt x="601" y="15094"/>
                    <a:pt x="1377" y="15094"/>
                  </a:cubicBezTo>
                  <a:lnTo>
                    <a:pt x="2094" y="15094"/>
                  </a:lnTo>
                  <a:cubicBezTo>
                    <a:pt x="2065" y="15577"/>
                    <a:pt x="2050" y="15958"/>
                    <a:pt x="2035" y="16265"/>
                  </a:cubicBezTo>
                  <a:cubicBezTo>
                    <a:pt x="2035" y="16470"/>
                    <a:pt x="2021" y="16616"/>
                    <a:pt x="2021" y="16719"/>
                  </a:cubicBezTo>
                  <a:lnTo>
                    <a:pt x="2021" y="16851"/>
                  </a:lnTo>
                  <a:cubicBezTo>
                    <a:pt x="2021" y="16821"/>
                    <a:pt x="2021" y="16777"/>
                    <a:pt x="2035" y="16719"/>
                  </a:cubicBezTo>
                  <a:cubicBezTo>
                    <a:pt x="2035" y="16616"/>
                    <a:pt x="2050" y="16455"/>
                    <a:pt x="2079" y="16265"/>
                  </a:cubicBezTo>
                  <a:cubicBezTo>
                    <a:pt x="2094" y="15958"/>
                    <a:pt x="2109" y="15577"/>
                    <a:pt x="2152" y="15094"/>
                  </a:cubicBezTo>
                  <a:cubicBezTo>
                    <a:pt x="2518" y="15094"/>
                    <a:pt x="2738" y="15079"/>
                    <a:pt x="2738" y="15065"/>
                  </a:cubicBezTo>
                  <a:cubicBezTo>
                    <a:pt x="2738" y="15035"/>
                    <a:pt x="2489" y="15021"/>
                    <a:pt x="2152" y="15021"/>
                  </a:cubicBezTo>
                  <a:cubicBezTo>
                    <a:pt x="2167" y="14874"/>
                    <a:pt x="2167" y="14728"/>
                    <a:pt x="2182" y="14567"/>
                  </a:cubicBezTo>
                  <a:cubicBezTo>
                    <a:pt x="2226" y="13908"/>
                    <a:pt x="2270" y="13118"/>
                    <a:pt x="2343" y="12283"/>
                  </a:cubicBezTo>
                  <a:cubicBezTo>
                    <a:pt x="3002" y="12283"/>
                    <a:pt x="3499" y="12254"/>
                    <a:pt x="3499" y="12239"/>
                  </a:cubicBezTo>
                  <a:cubicBezTo>
                    <a:pt x="3499" y="12225"/>
                    <a:pt x="3031" y="12210"/>
                    <a:pt x="2343" y="12210"/>
                  </a:cubicBezTo>
                  <a:cubicBezTo>
                    <a:pt x="2416" y="11361"/>
                    <a:pt x="2489" y="10453"/>
                    <a:pt x="2592" y="9472"/>
                  </a:cubicBezTo>
                  <a:cubicBezTo>
                    <a:pt x="3441" y="9472"/>
                    <a:pt x="4568" y="9472"/>
                    <a:pt x="5783" y="9502"/>
                  </a:cubicBezTo>
                  <a:cubicBezTo>
                    <a:pt x="5783" y="9736"/>
                    <a:pt x="5768" y="9955"/>
                    <a:pt x="5768" y="10175"/>
                  </a:cubicBezTo>
                  <a:cubicBezTo>
                    <a:pt x="5754" y="10687"/>
                    <a:pt x="5754" y="11112"/>
                    <a:pt x="5724" y="11419"/>
                  </a:cubicBezTo>
                  <a:cubicBezTo>
                    <a:pt x="5388" y="11405"/>
                    <a:pt x="5051" y="11375"/>
                    <a:pt x="4773" y="11346"/>
                  </a:cubicBezTo>
                  <a:cubicBezTo>
                    <a:pt x="4392" y="11302"/>
                    <a:pt x="4100" y="11273"/>
                    <a:pt x="3880" y="11258"/>
                  </a:cubicBezTo>
                  <a:cubicBezTo>
                    <a:pt x="3792" y="11229"/>
                    <a:pt x="3704" y="11229"/>
                    <a:pt x="3646" y="11229"/>
                  </a:cubicBezTo>
                  <a:lnTo>
                    <a:pt x="3558" y="11229"/>
                  </a:lnTo>
                  <a:cubicBezTo>
                    <a:pt x="3558" y="11229"/>
                    <a:pt x="3587" y="11258"/>
                    <a:pt x="3646" y="11258"/>
                  </a:cubicBezTo>
                  <a:cubicBezTo>
                    <a:pt x="3719" y="11273"/>
                    <a:pt x="3792" y="11273"/>
                    <a:pt x="3880" y="11288"/>
                  </a:cubicBezTo>
                  <a:cubicBezTo>
                    <a:pt x="4085" y="11332"/>
                    <a:pt x="4392" y="11361"/>
                    <a:pt x="4773" y="11405"/>
                  </a:cubicBezTo>
                  <a:cubicBezTo>
                    <a:pt x="5051" y="11434"/>
                    <a:pt x="5388" y="11449"/>
                    <a:pt x="5724" y="11493"/>
                  </a:cubicBezTo>
                  <a:lnTo>
                    <a:pt x="5724" y="11741"/>
                  </a:lnTo>
                  <a:lnTo>
                    <a:pt x="5724" y="11859"/>
                  </a:lnTo>
                  <a:cubicBezTo>
                    <a:pt x="5724" y="11859"/>
                    <a:pt x="5724" y="11815"/>
                    <a:pt x="5754" y="11741"/>
                  </a:cubicBezTo>
                  <a:cubicBezTo>
                    <a:pt x="5754" y="11668"/>
                    <a:pt x="5768" y="11580"/>
                    <a:pt x="5768" y="11493"/>
                  </a:cubicBezTo>
                  <a:cubicBezTo>
                    <a:pt x="6274" y="11518"/>
                    <a:pt x="6845" y="11554"/>
                    <a:pt x="7453" y="11554"/>
                  </a:cubicBezTo>
                  <a:cubicBezTo>
                    <a:pt x="7549" y="11554"/>
                    <a:pt x="7647" y="11553"/>
                    <a:pt x="7745" y="11551"/>
                  </a:cubicBezTo>
                  <a:cubicBezTo>
                    <a:pt x="8843" y="11522"/>
                    <a:pt x="9853" y="11449"/>
                    <a:pt x="10599" y="11346"/>
                  </a:cubicBezTo>
                  <a:cubicBezTo>
                    <a:pt x="10643" y="11859"/>
                    <a:pt x="10658" y="12151"/>
                    <a:pt x="10673" y="12151"/>
                  </a:cubicBezTo>
                  <a:cubicBezTo>
                    <a:pt x="10673" y="12151"/>
                    <a:pt x="10673" y="11859"/>
                    <a:pt x="10658" y="11346"/>
                  </a:cubicBezTo>
                  <a:lnTo>
                    <a:pt x="10702" y="11346"/>
                  </a:lnTo>
                  <a:cubicBezTo>
                    <a:pt x="11097" y="11288"/>
                    <a:pt x="11390" y="11258"/>
                    <a:pt x="11580" y="11214"/>
                  </a:cubicBezTo>
                  <a:cubicBezTo>
                    <a:pt x="11683" y="11200"/>
                    <a:pt x="11771" y="11185"/>
                    <a:pt x="11829" y="11156"/>
                  </a:cubicBezTo>
                  <a:cubicBezTo>
                    <a:pt x="11873" y="11141"/>
                    <a:pt x="11917" y="11141"/>
                    <a:pt x="11902" y="11141"/>
                  </a:cubicBezTo>
                  <a:lnTo>
                    <a:pt x="11800" y="11141"/>
                  </a:lnTo>
                  <a:cubicBezTo>
                    <a:pt x="11727" y="11141"/>
                    <a:pt x="11653" y="11156"/>
                    <a:pt x="11566" y="11185"/>
                  </a:cubicBezTo>
                  <a:cubicBezTo>
                    <a:pt x="11361" y="11214"/>
                    <a:pt x="11053" y="11258"/>
                    <a:pt x="10673" y="11288"/>
                  </a:cubicBezTo>
                  <a:lnTo>
                    <a:pt x="10614" y="11288"/>
                  </a:lnTo>
                  <a:cubicBezTo>
                    <a:pt x="10599" y="10834"/>
                    <a:pt x="10556" y="10204"/>
                    <a:pt x="10526" y="9472"/>
                  </a:cubicBezTo>
                  <a:cubicBezTo>
                    <a:pt x="10878" y="9472"/>
                    <a:pt x="11185" y="9472"/>
                    <a:pt x="11405" y="9458"/>
                  </a:cubicBezTo>
                  <a:lnTo>
                    <a:pt x="11727" y="9458"/>
                  </a:lnTo>
                  <a:cubicBezTo>
                    <a:pt x="11800" y="9458"/>
                    <a:pt x="11844" y="9458"/>
                    <a:pt x="11844" y="9443"/>
                  </a:cubicBezTo>
                  <a:cubicBezTo>
                    <a:pt x="11844" y="9436"/>
                    <a:pt x="11833" y="9436"/>
                    <a:pt x="11813" y="9436"/>
                  </a:cubicBezTo>
                  <a:cubicBezTo>
                    <a:pt x="11793" y="9436"/>
                    <a:pt x="11763" y="9436"/>
                    <a:pt x="11727" y="9428"/>
                  </a:cubicBezTo>
                  <a:lnTo>
                    <a:pt x="11405" y="9428"/>
                  </a:lnTo>
                  <a:cubicBezTo>
                    <a:pt x="11185" y="9428"/>
                    <a:pt x="10878" y="9428"/>
                    <a:pt x="10526" y="9399"/>
                  </a:cubicBezTo>
                  <a:cubicBezTo>
                    <a:pt x="10482" y="8711"/>
                    <a:pt x="10438" y="7906"/>
                    <a:pt x="10394" y="7027"/>
                  </a:cubicBezTo>
                  <a:cubicBezTo>
                    <a:pt x="11566" y="7027"/>
                    <a:pt x="12503" y="7013"/>
                    <a:pt x="13015" y="7013"/>
                  </a:cubicBezTo>
                  <a:cubicBezTo>
                    <a:pt x="13074" y="7423"/>
                    <a:pt x="13117" y="7833"/>
                    <a:pt x="13176" y="8213"/>
                  </a:cubicBezTo>
                  <a:cubicBezTo>
                    <a:pt x="13044" y="8272"/>
                    <a:pt x="12883" y="8330"/>
                    <a:pt x="12708" y="8374"/>
                  </a:cubicBezTo>
                  <a:cubicBezTo>
                    <a:pt x="12210" y="8565"/>
                    <a:pt x="11785" y="8667"/>
                    <a:pt x="11785" y="8696"/>
                  </a:cubicBezTo>
                  <a:cubicBezTo>
                    <a:pt x="11785" y="8698"/>
                    <a:pt x="11788" y="8698"/>
                    <a:pt x="11794" y="8698"/>
                  </a:cubicBezTo>
                  <a:cubicBezTo>
                    <a:pt x="11858" y="8698"/>
                    <a:pt x="12267" y="8622"/>
                    <a:pt x="12737" y="8448"/>
                  </a:cubicBezTo>
                  <a:cubicBezTo>
                    <a:pt x="12898" y="8404"/>
                    <a:pt x="13044" y="8330"/>
                    <a:pt x="13176" y="8272"/>
                  </a:cubicBezTo>
                  <a:cubicBezTo>
                    <a:pt x="13249" y="8726"/>
                    <a:pt x="13308" y="9165"/>
                    <a:pt x="13366" y="9575"/>
                  </a:cubicBezTo>
                  <a:cubicBezTo>
                    <a:pt x="13293" y="9648"/>
                    <a:pt x="13191" y="9736"/>
                    <a:pt x="13117" y="9824"/>
                  </a:cubicBezTo>
                  <a:cubicBezTo>
                    <a:pt x="12883" y="10058"/>
                    <a:pt x="12678" y="10277"/>
                    <a:pt x="12503" y="10482"/>
                  </a:cubicBezTo>
                  <a:cubicBezTo>
                    <a:pt x="12268" y="10497"/>
                    <a:pt x="12078" y="10526"/>
                    <a:pt x="11932" y="10541"/>
                  </a:cubicBezTo>
                  <a:cubicBezTo>
                    <a:pt x="11771" y="10556"/>
                    <a:pt x="11683" y="10556"/>
                    <a:pt x="11683" y="10570"/>
                  </a:cubicBezTo>
                  <a:lnTo>
                    <a:pt x="11932" y="10570"/>
                  </a:lnTo>
                  <a:cubicBezTo>
                    <a:pt x="12063" y="10570"/>
                    <a:pt x="12224" y="10556"/>
                    <a:pt x="12444" y="10556"/>
                  </a:cubicBezTo>
                  <a:cubicBezTo>
                    <a:pt x="12151" y="10863"/>
                    <a:pt x="11976" y="11068"/>
                    <a:pt x="11990" y="11083"/>
                  </a:cubicBezTo>
                  <a:cubicBezTo>
                    <a:pt x="11991" y="11084"/>
                    <a:pt x="11993" y="11085"/>
                    <a:pt x="11995" y="11085"/>
                  </a:cubicBezTo>
                  <a:cubicBezTo>
                    <a:pt x="12032" y="11085"/>
                    <a:pt x="12245" y="10872"/>
                    <a:pt x="12561" y="10556"/>
                  </a:cubicBezTo>
                  <a:lnTo>
                    <a:pt x="12649" y="10556"/>
                  </a:lnTo>
                  <a:cubicBezTo>
                    <a:pt x="12883" y="10541"/>
                    <a:pt x="13176" y="10497"/>
                    <a:pt x="13483" y="10468"/>
                  </a:cubicBezTo>
                  <a:cubicBezTo>
                    <a:pt x="13542" y="10819"/>
                    <a:pt x="13586" y="11112"/>
                    <a:pt x="13615" y="11346"/>
                  </a:cubicBezTo>
                  <a:cubicBezTo>
                    <a:pt x="13630" y="11478"/>
                    <a:pt x="13659" y="11566"/>
                    <a:pt x="13674" y="11654"/>
                  </a:cubicBezTo>
                  <a:cubicBezTo>
                    <a:pt x="13688" y="11727"/>
                    <a:pt x="13688" y="11771"/>
                    <a:pt x="13688" y="11771"/>
                  </a:cubicBezTo>
                  <a:lnTo>
                    <a:pt x="13688" y="11654"/>
                  </a:lnTo>
                  <a:cubicBezTo>
                    <a:pt x="13688" y="11580"/>
                    <a:pt x="13674" y="11478"/>
                    <a:pt x="13659" y="11346"/>
                  </a:cubicBezTo>
                  <a:cubicBezTo>
                    <a:pt x="13615" y="11127"/>
                    <a:pt x="13601" y="10834"/>
                    <a:pt x="13542" y="10468"/>
                  </a:cubicBezTo>
                  <a:cubicBezTo>
                    <a:pt x="13967" y="10409"/>
                    <a:pt x="14435" y="10336"/>
                    <a:pt x="14947" y="10234"/>
                  </a:cubicBezTo>
                  <a:lnTo>
                    <a:pt x="14947" y="10234"/>
                  </a:lnTo>
                  <a:cubicBezTo>
                    <a:pt x="14874" y="11083"/>
                    <a:pt x="14860" y="11771"/>
                    <a:pt x="14874" y="11785"/>
                  </a:cubicBezTo>
                  <a:cubicBezTo>
                    <a:pt x="14903" y="11785"/>
                    <a:pt x="14977" y="11083"/>
                    <a:pt x="15050" y="10204"/>
                  </a:cubicBezTo>
                  <a:cubicBezTo>
                    <a:pt x="15606" y="10102"/>
                    <a:pt x="16148" y="9955"/>
                    <a:pt x="16602" y="9824"/>
                  </a:cubicBezTo>
                  <a:cubicBezTo>
                    <a:pt x="16745" y="10370"/>
                    <a:pt x="16847" y="10761"/>
                    <a:pt x="16892" y="10761"/>
                  </a:cubicBezTo>
                  <a:cubicBezTo>
                    <a:pt x="16893" y="10761"/>
                    <a:pt x="16894" y="10761"/>
                    <a:pt x="16894" y="10761"/>
                  </a:cubicBezTo>
                  <a:cubicBezTo>
                    <a:pt x="16909" y="10761"/>
                    <a:pt x="16821" y="10336"/>
                    <a:pt x="16689" y="9794"/>
                  </a:cubicBezTo>
                  <a:cubicBezTo>
                    <a:pt x="16894" y="9736"/>
                    <a:pt x="17070" y="9663"/>
                    <a:pt x="17246" y="9604"/>
                  </a:cubicBezTo>
                  <a:cubicBezTo>
                    <a:pt x="17539" y="9516"/>
                    <a:pt x="17758" y="9428"/>
                    <a:pt x="17919" y="9370"/>
                  </a:cubicBezTo>
                  <a:cubicBezTo>
                    <a:pt x="18080" y="9311"/>
                    <a:pt x="18153" y="9282"/>
                    <a:pt x="18153" y="9253"/>
                  </a:cubicBezTo>
                  <a:cubicBezTo>
                    <a:pt x="18139" y="9243"/>
                    <a:pt x="18118" y="9238"/>
                    <a:pt x="18091" y="9238"/>
                  </a:cubicBezTo>
                  <a:cubicBezTo>
                    <a:pt x="18036" y="9238"/>
                    <a:pt x="17958" y="9258"/>
                    <a:pt x="17861" y="9297"/>
                  </a:cubicBezTo>
                  <a:cubicBezTo>
                    <a:pt x="17700" y="9355"/>
                    <a:pt x="17480" y="9428"/>
                    <a:pt x="17187" y="9516"/>
                  </a:cubicBezTo>
                  <a:cubicBezTo>
                    <a:pt x="17026" y="9575"/>
                    <a:pt x="16836" y="9619"/>
                    <a:pt x="16646" y="9677"/>
                  </a:cubicBezTo>
                  <a:lnTo>
                    <a:pt x="16587" y="9458"/>
                  </a:lnTo>
                  <a:cubicBezTo>
                    <a:pt x="16399" y="8793"/>
                    <a:pt x="16254" y="8228"/>
                    <a:pt x="16222" y="8228"/>
                  </a:cubicBezTo>
                  <a:cubicBezTo>
                    <a:pt x="16222" y="8228"/>
                    <a:pt x="16221" y="8228"/>
                    <a:pt x="16221" y="8228"/>
                  </a:cubicBezTo>
                  <a:cubicBezTo>
                    <a:pt x="16206" y="8228"/>
                    <a:pt x="16309" y="8799"/>
                    <a:pt x="16499" y="9472"/>
                  </a:cubicBezTo>
                  <a:lnTo>
                    <a:pt x="16543" y="9692"/>
                  </a:lnTo>
                  <a:cubicBezTo>
                    <a:pt x="16104" y="9824"/>
                    <a:pt x="15577" y="9955"/>
                    <a:pt x="15035" y="10058"/>
                  </a:cubicBezTo>
                  <a:cubicBezTo>
                    <a:pt x="15108" y="9165"/>
                    <a:pt x="15138" y="8448"/>
                    <a:pt x="15108" y="8448"/>
                  </a:cubicBezTo>
                  <a:lnTo>
                    <a:pt x="15108" y="8448"/>
                  </a:lnTo>
                  <a:cubicBezTo>
                    <a:pt x="15079" y="8448"/>
                    <a:pt x="14991" y="9180"/>
                    <a:pt x="14933" y="10087"/>
                  </a:cubicBezTo>
                  <a:cubicBezTo>
                    <a:pt x="14420" y="10190"/>
                    <a:pt x="13952" y="10263"/>
                    <a:pt x="13527" y="10321"/>
                  </a:cubicBezTo>
                  <a:cubicBezTo>
                    <a:pt x="13527" y="10263"/>
                    <a:pt x="13513" y="10204"/>
                    <a:pt x="13513" y="10131"/>
                  </a:cubicBezTo>
                  <a:cubicBezTo>
                    <a:pt x="13483" y="9970"/>
                    <a:pt x="13454" y="9765"/>
                    <a:pt x="13440" y="9589"/>
                  </a:cubicBezTo>
                  <a:cubicBezTo>
                    <a:pt x="13952" y="9033"/>
                    <a:pt x="14333" y="8623"/>
                    <a:pt x="14318" y="8594"/>
                  </a:cubicBezTo>
                  <a:cubicBezTo>
                    <a:pt x="14317" y="8594"/>
                    <a:pt x="14317" y="8593"/>
                    <a:pt x="14316" y="8593"/>
                  </a:cubicBezTo>
                  <a:cubicBezTo>
                    <a:pt x="14274" y="8593"/>
                    <a:pt x="13898" y="8955"/>
                    <a:pt x="13410" y="9472"/>
                  </a:cubicBezTo>
                  <a:cubicBezTo>
                    <a:pt x="13366" y="9092"/>
                    <a:pt x="13308" y="8667"/>
                    <a:pt x="13249" y="8213"/>
                  </a:cubicBezTo>
                  <a:cubicBezTo>
                    <a:pt x="13469" y="8111"/>
                    <a:pt x="13615" y="8038"/>
                    <a:pt x="13615" y="8008"/>
                  </a:cubicBezTo>
                  <a:cubicBezTo>
                    <a:pt x="13615" y="8007"/>
                    <a:pt x="13614" y="8006"/>
                    <a:pt x="13611" y="8006"/>
                  </a:cubicBezTo>
                  <a:cubicBezTo>
                    <a:pt x="13584" y="8006"/>
                    <a:pt x="13446" y="8061"/>
                    <a:pt x="13249" y="8140"/>
                  </a:cubicBezTo>
                  <a:cubicBezTo>
                    <a:pt x="13205" y="7774"/>
                    <a:pt x="13147" y="7379"/>
                    <a:pt x="13103" y="6969"/>
                  </a:cubicBezTo>
                  <a:cubicBezTo>
                    <a:pt x="13352" y="6969"/>
                    <a:pt x="13469" y="6954"/>
                    <a:pt x="13469" y="6954"/>
                  </a:cubicBezTo>
                  <a:cubicBezTo>
                    <a:pt x="13469" y="6954"/>
                    <a:pt x="13352" y="6940"/>
                    <a:pt x="13088" y="6940"/>
                  </a:cubicBezTo>
                  <a:cubicBezTo>
                    <a:pt x="13074" y="6764"/>
                    <a:pt x="13044" y="6588"/>
                    <a:pt x="13015" y="6427"/>
                  </a:cubicBezTo>
                  <a:cubicBezTo>
                    <a:pt x="12927" y="5768"/>
                    <a:pt x="12839" y="5139"/>
                    <a:pt x="12766" y="4568"/>
                  </a:cubicBezTo>
                  <a:cubicBezTo>
                    <a:pt x="13074" y="4568"/>
                    <a:pt x="13249" y="4553"/>
                    <a:pt x="13249" y="4553"/>
                  </a:cubicBezTo>
                  <a:cubicBezTo>
                    <a:pt x="13249" y="4553"/>
                    <a:pt x="13074" y="4539"/>
                    <a:pt x="12766" y="4539"/>
                  </a:cubicBezTo>
                  <a:cubicBezTo>
                    <a:pt x="12664" y="3836"/>
                    <a:pt x="12576" y="3221"/>
                    <a:pt x="12503" y="2709"/>
                  </a:cubicBezTo>
                  <a:cubicBezTo>
                    <a:pt x="12488" y="2562"/>
                    <a:pt x="12473" y="2416"/>
                    <a:pt x="12444" y="2284"/>
                  </a:cubicBezTo>
                  <a:cubicBezTo>
                    <a:pt x="12766" y="2284"/>
                    <a:pt x="12927" y="2270"/>
                    <a:pt x="12927" y="2270"/>
                  </a:cubicBezTo>
                  <a:cubicBezTo>
                    <a:pt x="12927" y="2270"/>
                    <a:pt x="12737" y="2255"/>
                    <a:pt x="12429" y="2255"/>
                  </a:cubicBezTo>
                  <a:cubicBezTo>
                    <a:pt x="12400" y="1992"/>
                    <a:pt x="12356" y="1757"/>
                    <a:pt x="12342" y="1567"/>
                  </a:cubicBezTo>
                  <a:cubicBezTo>
                    <a:pt x="12327" y="1450"/>
                    <a:pt x="12298" y="1347"/>
                    <a:pt x="12283" y="1260"/>
                  </a:cubicBezTo>
                  <a:cubicBezTo>
                    <a:pt x="12268" y="1186"/>
                    <a:pt x="12268" y="1157"/>
                    <a:pt x="12268" y="1157"/>
                  </a:cubicBezTo>
                  <a:lnTo>
                    <a:pt x="12268" y="1260"/>
                  </a:lnTo>
                  <a:cubicBezTo>
                    <a:pt x="12268" y="1333"/>
                    <a:pt x="12283" y="1450"/>
                    <a:pt x="12298" y="1567"/>
                  </a:cubicBezTo>
                  <a:cubicBezTo>
                    <a:pt x="12327" y="1757"/>
                    <a:pt x="12356" y="1977"/>
                    <a:pt x="12371" y="2226"/>
                  </a:cubicBezTo>
                  <a:cubicBezTo>
                    <a:pt x="11888" y="2226"/>
                    <a:pt x="11083" y="2211"/>
                    <a:pt x="10087" y="2211"/>
                  </a:cubicBezTo>
                  <a:cubicBezTo>
                    <a:pt x="9999" y="864"/>
                    <a:pt x="9941" y="1"/>
                    <a:pt x="99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75" name="Google Shape;1875;p58"/>
            <p:cNvSpPr/>
            <p:nvPr/>
          </p:nvSpPr>
          <p:spPr>
            <a:xfrm>
              <a:off x="696431" y="1485769"/>
              <a:ext cx="64641" cy="125301"/>
            </a:xfrm>
            <a:custGeom>
              <a:avLst/>
              <a:gdLst/>
              <a:ahLst/>
              <a:cxnLst/>
              <a:rect l="l" t="t" r="r" b="b"/>
              <a:pathLst>
                <a:path w="763" h="1479" extrusionOk="0">
                  <a:moveTo>
                    <a:pt x="762" y="0"/>
                  </a:moveTo>
                  <a:lnTo>
                    <a:pt x="162" y="88"/>
                  </a:lnTo>
                  <a:lnTo>
                    <a:pt x="1" y="1186"/>
                  </a:lnTo>
                  <a:lnTo>
                    <a:pt x="513" y="1479"/>
                  </a:lnTo>
                  <a:lnTo>
                    <a:pt x="762" y="732"/>
                  </a:lnTo>
                  <a:lnTo>
                    <a:pt x="7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76" name="Google Shape;1876;p58"/>
            <p:cNvSpPr/>
            <p:nvPr/>
          </p:nvSpPr>
          <p:spPr>
            <a:xfrm>
              <a:off x="639415" y="1561424"/>
              <a:ext cx="137755" cy="914129"/>
            </a:xfrm>
            <a:custGeom>
              <a:avLst/>
              <a:gdLst/>
              <a:ahLst/>
              <a:cxnLst/>
              <a:rect l="l" t="t" r="r" b="b"/>
              <a:pathLst>
                <a:path w="1626" h="10790" extrusionOk="0">
                  <a:moveTo>
                    <a:pt x="1201" y="0"/>
                  </a:moveTo>
                  <a:lnTo>
                    <a:pt x="1040" y="498"/>
                  </a:lnTo>
                  <a:cubicBezTo>
                    <a:pt x="1040" y="498"/>
                    <a:pt x="0" y="8564"/>
                    <a:pt x="249" y="9135"/>
                  </a:cubicBezTo>
                  <a:cubicBezTo>
                    <a:pt x="484" y="9692"/>
                    <a:pt x="1054" y="10790"/>
                    <a:pt x="1054" y="10790"/>
                  </a:cubicBezTo>
                  <a:lnTo>
                    <a:pt x="1625" y="7569"/>
                  </a:lnTo>
                  <a:lnTo>
                    <a:pt x="12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1877" name="Google Shape;1877;p58"/>
          <p:cNvGrpSpPr/>
          <p:nvPr/>
        </p:nvGrpSpPr>
        <p:grpSpPr>
          <a:xfrm>
            <a:off x="2416711" y="1007088"/>
            <a:ext cx="1769326" cy="3590017"/>
            <a:chOff x="2306551" y="947031"/>
            <a:chExt cx="1834449" cy="3721768"/>
          </a:xfrm>
        </p:grpSpPr>
        <p:sp>
          <p:nvSpPr>
            <p:cNvPr id="1878" name="Google Shape;1878;p58"/>
            <p:cNvSpPr/>
            <p:nvPr/>
          </p:nvSpPr>
          <p:spPr>
            <a:xfrm>
              <a:off x="2735744" y="947031"/>
              <a:ext cx="725627" cy="940392"/>
            </a:xfrm>
            <a:custGeom>
              <a:avLst/>
              <a:gdLst/>
              <a:ahLst/>
              <a:cxnLst/>
              <a:rect l="l" t="t" r="r" b="b"/>
              <a:pathLst>
                <a:path w="8565" h="11100" extrusionOk="0">
                  <a:moveTo>
                    <a:pt x="3123" y="1"/>
                  </a:moveTo>
                  <a:cubicBezTo>
                    <a:pt x="2777" y="1"/>
                    <a:pt x="2428" y="37"/>
                    <a:pt x="2079" y="79"/>
                  </a:cubicBezTo>
                  <a:cubicBezTo>
                    <a:pt x="1684" y="108"/>
                    <a:pt x="1288" y="167"/>
                    <a:pt x="893" y="313"/>
                  </a:cubicBezTo>
                  <a:cubicBezTo>
                    <a:pt x="527" y="460"/>
                    <a:pt x="366" y="621"/>
                    <a:pt x="205" y="987"/>
                  </a:cubicBezTo>
                  <a:cubicBezTo>
                    <a:pt x="0" y="1265"/>
                    <a:pt x="59" y="1675"/>
                    <a:pt x="220" y="1953"/>
                  </a:cubicBezTo>
                  <a:cubicBezTo>
                    <a:pt x="395" y="2246"/>
                    <a:pt x="674" y="2465"/>
                    <a:pt x="952" y="2670"/>
                  </a:cubicBezTo>
                  <a:cubicBezTo>
                    <a:pt x="1230" y="2890"/>
                    <a:pt x="1493" y="3109"/>
                    <a:pt x="1640" y="3417"/>
                  </a:cubicBezTo>
                  <a:cubicBezTo>
                    <a:pt x="1903" y="3929"/>
                    <a:pt x="1742" y="4544"/>
                    <a:pt x="1552" y="5086"/>
                  </a:cubicBezTo>
                  <a:cubicBezTo>
                    <a:pt x="1376" y="5598"/>
                    <a:pt x="1171" y="6110"/>
                    <a:pt x="1040" y="6637"/>
                  </a:cubicBezTo>
                  <a:cubicBezTo>
                    <a:pt x="937" y="7179"/>
                    <a:pt x="908" y="7735"/>
                    <a:pt x="1113" y="8248"/>
                  </a:cubicBezTo>
                  <a:cubicBezTo>
                    <a:pt x="1406" y="8980"/>
                    <a:pt x="2108" y="9448"/>
                    <a:pt x="2767" y="9858"/>
                  </a:cubicBezTo>
                  <a:cubicBezTo>
                    <a:pt x="3572" y="10356"/>
                    <a:pt x="4421" y="10854"/>
                    <a:pt x="5358" y="11029"/>
                  </a:cubicBezTo>
                  <a:cubicBezTo>
                    <a:pt x="5589" y="11075"/>
                    <a:pt x="5826" y="11099"/>
                    <a:pt x="6062" y="11099"/>
                  </a:cubicBezTo>
                  <a:cubicBezTo>
                    <a:pt x="6803" y="11099"/>
                    <a:pt x="7538" y="10866"/>
                    <a:pt x="8037" y="10356"/>
                  </a:cubicBezTo>
                  <a:cubicBezTo>
                    <a:pt x="8286" y="10107"/>
                    <a:pt x="8476" y="9756"/>
                    <a:pt x="8520" y="9390"/>
                  </a:cubicBezTo>
                  <a:cubicBezTo>
                    <a:pt x="8564" y="9024"/>
                    <a:pt x="8447" y="8614"/>
                    <a:pt x="8198" y="8365"/>
                  </a:cubicBezTo>
                  <a:cubicBezTo>
                    <a:pt x="8023" y="8204"/>
                    <a:pt x="7774" y="8087"/>
                    <a:pt x="7583" y="7926"/>
                  </a:cubicBezTo>
                  <a:cubicBezTo>
                    <a:pt x="7378" y="7765"/>
                    <a:pt x="7232" y="7501"/>
                    <a:pt x="7291" y="7267"/>
                  </a:cubicBezTo>
                  <a:cubicBezTo>
                    <a:pt x="7349" y="7003"/>
                    <a:pt x="7613" y="6886"/>
                    <a:pt x="7759" y="6667"/>
                  </a:cubicBezTo>
                  <a:cubicBezTo>
                    <a:pt x="7979" y="6330"/>
                    <a:pt x="7876" y="5876"/>
                    <a:pt x="7613" y="5598"/>
                  </a:cubicBezTo>
                  <a:cubicBezTo>
                    <a:pt x="7364" y="5305"/>
                    <a:pt x="6969" y="5173"/>
                    <a:pt x="6588" y="5130"/>
                  </a:cubicBezTo>
                  <a:cubicBezTo>
                    <a:pt x="6237" y="5071"/>
                    <a:pt x="5856" y="5071"/>
                    <a:pt x="5563" y="4895"/>
                  </a:cubicBezTo>
                  <a:cubicBezTo>
                    <a:pt x="5197" y="4646"/>
                    <a:pt x="5036" y="4193"/>
                    <a:pt x="5036" y="3753"/>
                  </a:cubicBezTo>
                  <a:cubicBezTo>
                    <a:pt x="5036" y="3314"/>
                    <a:pt x="5153" y="2890"/>
                    <a:pt x="5270" y="2480"/>
                  </a:cubicBezTo>
                  <a:cubicBezTo>
                    <a:pt x="5358" y="2041"/>
                    <a:pt x="5431" y="1601"/>
                    <a:pt x="5285" y="1177"/>
                  </a:cubicBezTo>
                  <a:cubicBezTo>
                    <a:pt x="5080" y="591"/>
                    <a:pt x="4524" y="211"/>
                    <a:pt x="3909" y="79"/>
                  </a:cubicBezTo>
                  <a:cubicBezTo>
                    <a:pt x="3649" y="22"/>
                    <a:pt x="3387" y="1"/>
                    <a:pt x="3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79" name="Google Shape;1879;p58"/>
            <p:cNvSpPr/>
            <p:nvPr/>
          </p:nvSpPr>
          <p:spPr>
            <a:xfrm>
              <a:off x="2374835" y="2430825"/>
              <a:ext cx="1018334" cy="2153159"/>
            </a:xfrm>
            <a:custGeom>
              <a:avLst/>
              <a:gdLst/>
              <a:ahLst/>
              <a:cxnLst/>
              <a:rect l="l" t="t" r="r" b="b"/>
              <a:pathLst>
                <a:path w="12020" h="25415" extrusionOk="0">
                  <a:moveTo>
                    <a:pt x="12019" y="1"/>
                  </a:moveTo>
                  <a:lnTo>
                    <a:pt x="8154" y="733"/>
                  </a:lnTo>
                  <a:cubicBezTo>
                    <a:pt x="5973" y="10673"/>
                    <a:pt x="0" y="23395"/>
                    <a:pt x="0" y="23395"/>
                  </a:cubicBezTo>
                  <a:lnTo>
                    <a:pt x="3309" y="25415"/>
                  </a:lnTo>
                  <a:cubicBezTo>
                    <a:pt x="11009" y="10219"/>
                    <a:pt x="12019" y="1"/>
                    <a:pt x="12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80" name="Google Shape;1880;p58"/>
            <p:cNvSpPr/>
            <p:nvPr/>
          </p:nvSpPr>
          <p:spPr>
            <a:xfrm>
              <a:off x="2374835" y="4400406"/>
              <a:ext cx="333712" cy="268393"/>
            </a:xfrm>
            <a:custGeom>
              <a:avLst/>
              <a:gdLst/>
              <a:ahLst/>
              <a:cxnLst/>
              <a:rect l="l" t="t" r="r" b="b"/>
              <a:pathLst>
                <a:path w="3939" h="3168" extrusionOk="0">
                  <a:moveTo>
                    <a:pt x="0" y="0"/>
                  </a:moveTo>
                  <a:lnTo>
                    <a:pt x="0" y="117"/>
                  </a:lnTo>
                  <a:cubicBezTo>
                    <a:pt x="0" y="117"/>
                    <a:pt x="3438" y="3168"/>
                    <a:pt x="3805" y="3168"/>
                  </a:cubicBezTo>
                  <a:cubicBezTo>
                    <a:pt x="3822" y="3168"/>
                    <a:pt x="3832" y="3161"/>
                    <a:pt x="3836" y="3148"/>
                  </a:cubicBezTo>
                  <a:cubicBezTo>
                    <a:pt x="3938" y="2826"/>
                    <a:pt x="3309" y="2152"/>
                    <a:pt x="3309" y="2152"/>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81" name="Google Shape;1881;p58"/>
            <p:cNvSpPr/>
            <p:nvPr/>
          </p:nvSpPr>
          <p:spPr>
            <a:xfrm>
              <a:off x="2306551" y="2918307"/>
              <a:ext cx="261785" cy="299485"/>
            </a:xfrm>
            <a:custGeom>
              <a:avLst/>
              <a:gdLst/>
              <a:ahLst/>
              <a:cxnLst/>
              <a:rect l="l" t="t" r="r" b="b"/>
              <a:pathLst>
                <a:path w="3090" h="3535" extrusionOk="0">
                  <a:moveTo>
                    <a:pt x="810" y="0"/>
                  </a:moveTo>
                  <a:cubicBezTo>
                    <a:pt x="738" y="0"/>
                    <a:pt x="686" y="22"/>
                    <a:pt x="660" y="73"/>
                  </a:cubicBezTo>
                  <a:cubicBezTo>
                    <a:pt x="660" y="73"/>
                    <a:pt x="1" y="1859"/>
                    <a:pt x="59" y="2079"/>
                  </a:cubicBezTo>
                  <a:cubicBezTo>
                    <a:pt x="65" y="2108"/>
                    <a:pt x="80" y="2120"/>
                    <a:pt x="102" y="2120"/>
                  </a:cubicBezTo>
                  <a:cubicBezTo>
                    <a:pt x="241" y="2120"/>
                    <a:pt x="660" y="1581"/>
                    <a:pt x="660" y="1581"/>
                  </a:cubicBezTo>
                  <a:lnTo>
                    <a:pt x="660" y="1581"/>
                  </a:lnTo>
                  <a:cubicBezTo>
                    <a:pt x="660" y="1581"/>
                    <a:pt x="206" y="2357"/>
                    <a:pt x="250" y="2576"/>
                  </a:cubicBezTo>
                  <a:cubicBezTo>
                    <a:pt x="255" y="2596"/>
                    <a:pt x="269" y="2605"/>
                    <a:pt x="288" y="2605"/>
                  </a:cubicBezTo>
                  <a:cubicBezTo>
                    <a:pt x="465" y="2605"/>
                    <a:pt x="1157" y="1830"/>
                    <a:pt x="1157" y="1830"/>
                  </a:cubicBezTo>
                  <a:lnTo>
                    <a:pt x="1157" y="1830"/>
                  </a:lnTo>
                  <a:cubicBezTo>
                    <a:pt x="1157" y="1830"/>
                    <a:pt x="367" y="2825"/>
                    <a:pt x="586" y="3001"/>
                  </a:cubicBezTo>
                  <a:cubicBezTo>
                    <a:pt x="602" y="3013"/>
                    <a:pt x="622" y="3018"/>
                    <a:pt x="644" y="3018"/>
                  </a:cubicBezTo>
                  <a:cubicBezTo>
                    <a:pt x="936" y="3018"/>
                    <a:pt x="1743" y="2123"/>
                    <a:pt x="1743" y="2123"/>
                  </a:cubicBezTo>
                  <a:lnTo>
                    <a:pt x="1743" y="2123"/>
                  </a:lnTo>
                  <a:cubicBezTo>
                    <a:pt x="1743" y="2123"/>
                    <a:pt x="865" y="3294"/>
                    <a:pt x="1055" y="3513"/>
                  </a:cubicBezTo>
                  <a:cubicBezTo>
                    <a:pt x="1069" y="3528"/>
                    <a:pt x="1087" y="3535"/>
                    <a:pt x="1108" y="3535"/>
                  </a:cubicBezTo>
                  <a:cubicBezTo>
                    <a:pt x="1409" y="3535"/>
                    <a:pt x="2416" y="2196"/>
                    <a:pt x="2416" y="2196"/>
                  </a:cubicBezTo>
                  <a:cubicBezTo>
                    <a:pt x="2430" y="2734"/>
                    <a:pt x="2753" y="3037"/>
                    <a:pt x="2907" y="3037"/>
                  </a:cubicBezTo>
                  <a:cubicBezTo>
                    <a:pt x="2921" y="3037"/>
                    <a:pt x="2933" y="3035"/>
                    <a:pt x="2943" y="3030"/>
                  </a:cubicBezTo>
                  <a:cubicBezTo>
                    <a:pt x="3090" y="2972"/>
                    <a:pt x="2929" y="1215"/>
                    <a:pt x="2929" y="1215"/>
                  </a:cubicBezTo>
                  <a:cubicBezTo>
                    <a:pt x="2929" y="1215"/>
                    <a:pt x="1339" y="0"/>
                    <a:pt x="810" y="0"/>
                  </a:cubicBezTo>
                  <a:close/>
                </a:path>
              </a:pathLst>
            </a:custGeom>
            <a:solidFill>
              <a:srgbClr val="AC6E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82" name="Google Shape;1882;p58"/>
            <p:cNvSpPr/>
            <p:nvPr/>
          </p:nvSpPr>
          <p:spPr>
            <a:xfrm>
              <a:off x="2699738" y="2404816"/>
              <a:ext cx="1082806" cy="2232541"/>
            </a:xfrm>
            <a:custGeom>
              <a:avLst/>
              <a:gdLst/>
              <a:ahLst/>
              <a:cxnLst/>
              <a:rect l="l" t="t" r="r" b="b"/>
              <a:pathLst>
                <a:path w="12781" h="26352" extrusionOk="0">
                  <a:moveTo>
                    <a:pt x="5168" y="0"/>
                  </a:moveTo>
                  <a:lnTo>
                    <a:pt x="1" y="1742"/>
                  </a:lnTo>
                  <a:cubicBezTo>
                    <a:pt x="1" y="1742"/>
                    <a:pt x="2855" y="15006"/>
                    <a:pt x="9794" y="26351"/>
                  </a:cubicBezTo>
                  <a:lnTo>
                    <a:pt x="12781" y="24741"/>
                  </a:lnTo>
                  <a:cubicBezTo>
                    <a:pt x="12781" y="24741"/>
                    <a:pt x="4905" y="8228"/>
                    <a:pt x="5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nvGrpSpPr>
            <p:cNvPr id="1883" name="Google Shape;1883;p58"/>
            <p:cNvGrpSpPr/>
            <p:nvPr/>
          </p:nvGrpSpPr>
          <p:grpSpPr>
            <a:xfrm>
              <a:off x="3575166" y="1051456"/>
              <a:ext cx="521832" cy="502390"/>
              <a:chOff x="3575166" y="1051456"/>
              <a:chExt cx="521832" cy="502390"/>
            </a:xfrm>
          </p:grpSpPr>
          <p:sp>
            <p:nvSpPr>
              <p:cNvPr id="1884" name="Google Shape;1884;p58"/>
              <p:cNvSpPr/>
              <p:nvPr/>
            </p:nvSpPr>
            <p:spPr>
              <a:xfrm rot="3731416">
                <a:off x="3623752" y="1080600"/>
                <a:ext cx="502390" cy="444102"/>
              </a:xfrm>
              <a:custGeom>
                <a:avLst/>
                <a:gdLst/>
                <a:ahLst/>
                <a:cxnLst/>
                <a:rect l="l" t="t" r="r" b="b"/>
                <a:pathLst>
                  <a:path w="5930" h="5242" extrusionOk="0">
                    <a:moveTo>
                      <a:pt x="2965" y="0"/>
                    </a:moveTo>
                    <a:cubicBezTo>
                      <a:pt x="2151" y="0"/>
                      <a:pt x="1349" y="382"/>
                      <a:pt x="835" y="1090"/>
                    </a:cubicBezTo>
                    <a:cubicBezTo>
                      <a:pt x="1" y="2261"/>
                      <a:pt x="250" y="3901"/>
                      <a:pt x="1421" y="4750"/>
                    </a:cubicBezTo>
                    <a:cubicBezTo>
                      <a:pt x="1885" y="5081"/>
                      <a:pt x="2426" y="5242"/>
                      <a:pt x="2962" y="5242"/>
                    </a:cubicBezTo>
                    <a:cubicBezTo>
                      <a:pt x="3776" y="5242"/>
                      <a:pt x="4577" y="4871"/>
                      <a:pt x="5081" y="4164"/>
                    </a:cubicBezTo>
                    <a:cubicBezTo>
                      <a:pt x="5930" y="2993"/>
                      <a:pt x="5666" y="1339"/>
                      <a:pt x="4495" y="504"/>
                    </a:cubicBezTo>
                    <a:cubicBezTo>
                      <a:pt x="4032" y="163"/>
                      <a:pt x="3496" y="0"/>
                      <a:pt x="2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85" name="Google Shape;1885;p58"/>
              <p:cNvSpPr/>
              <p:nvPr/>
            </p:nvSpPr>
            <p:spPr>
              <a:xfrm rot="3731416">
                <a:off x="3585078" y="1356276"/>
                <a:ext cx="93107" cy="112932"/>
              </a:xfrm>
              <a:custGeom>
                <a:avLst/>
                <a:gdLst/>
                <a:ahLst/>
                <a:cxnLst/>
                <a:rect l="l" t="t" r="r" b="b"/>
                <a:pathLst>
                  <a:path w="1099" h="1333" extrusionOk="0">
                    <a:moveTo>
                      <a:pt x="1" y="0"/>
                    </a:moveTo>
                    <a:lnTo>
                      <a:pt x="718" y="1332"/>
                    </a:lnTo>
                    <a:lnTo>
                      <a:pt x="1099" y="117"/>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1886" name="Google Shape;1886;p58"/>
            <p:cNvSpPr/>
            <p:nvPr/>
          </p:nvSpPr>
          <p:spPr>
            <a:xfrm>
              <a:off x="2796488" y="2219956"/>
              <a:ext cx="163764" cy="180877"/>
            </a:xfrm>
            <a:custGeom>
              <a:avLst/>
              <a:gdLst/>
              <a:ahLst/>
              <a:cxnLst/>
              <a:rect l="l" t="t" r="r" b="b"/>
              <a:pathLst>
                <a:path w="1933" h="2135" extrusionOk="0">
                  <a:moveTo>
                    <a:pt x="176" y="45"/>
                  </a:moveTo>
                  <a:cubicBezTo>
                    <a:pt x="176" y="45"/>
                    <a:pt x="165" y="78"/>
                    <a:pt x="157" y="158"/>
                  </a:cubicBezTo>
                  <a:lnTo>
                    <a:pt x="157" y="158"/>
                  </a:lnTo>
                  <a:cubicBezTo>
                    <a:pt x="170" y="84"/>
                    <a:pt x="176" y="45"/>
                    <a:pt x="176" y="45"/>
                  </a:cubicBezTo>
                  <a:close/>
                  <a:moveTo>
                    <a:pt x="157" y="158"/>
                  </a:moveTo>
                  <a:lnTo>
                    <a:pt x="157" y="158"/>
                  </a:lnTo>
                  <a:cubicBezTo>
                    <a:pt x="150" y="195"/>
                    <a:pt x="142" y="240"/>
                    <a:pt x="132" y="294"/>
                  </a:cubicBezTo>
                  <a:cubicBezTo>
                    <a:pt x="107" y="386"/>
                    <a:pt x="87" y="507"/>
                    <a:pt x="68" y="651"/>
                  </a:cubicBezTo>
                  <a:lnTo>
                    <a:pt x="68" y="651"/>
                  </a:lnTo>
                  <a:cubicBezTo>
                    <a:pt x="92" y="539"/>
                    <a:pt x="119" y="443"/>
                    <a:pt x="147" y="367"/>
                  </a:cubicBezTo>
                  <a:cubicBezTo>
                    <a:pt x="147" y="277"/>
                    <a:pt x="151" y="208"/>
                    <a:pt x="157" y="158"/>
                  </a:cubicBezTo>
                  <a:close/>
                  <a:moveTo>
                    <a:pt x="103" y="1"/>
                  </a:moveTo>
                  <a:cubicBezTo>
                    <a:pt x="103" y="1"/>
                    <a:pt x="205" y="15"/>
                    <a:pt x="366" y="45"/>
                  </a:cubicBezTo>
                  <a:cubicBezTo>
                    <a:pt x="542" y="45"/>
                    <a:pt x="776" y="74"/>
                    <a:pt x="1069" y="89"/>
                  </a:cubicBezTo>
                  <a:cubicBezTo>
                    <a:pt x="1230" y="118"/>
                    <a:pt x="1391" y="118"/>
                    <a:pt x="1567" y="133"/>
                  </a:cubicBezTo>
                  <a:cubicBezTo>
                    <a:pt x="1669" y="147"/>
                    <a:pt x="1757" y="147"/>
                    <a:pt x="1787" y="206"/>
                  </a:cubicBezTo>
                  <a:cubicBezTo>
                    <a:pt x="1830" y="264"/>
                    <a:pt x="1830" y="367"/>
                    <a:pt x="1830" y="455"/>
                  </a:cubicBezTo>
                  <a:cubicBezTo>
                    <a:pt x="1816" y="660"/>
                    <a:pt x="1816" y="879"/>
                    <a:pt x="1772" y="1084"/>
                  </a:cubicBezTo>
                  <a:cubicBezTo>
                    <a:pt x="1713" y="1289"/>
                    <a:pt x="1640" y="1509"/>
                    <a:pt x="1479" y="1655"/>
                  </a:cubicBezTo>
                  <a:cubicBezTo>
                    <a:pt x="1318" y="1816"/>
                    <a:pt x="1113" y="1904"/>
                    <a:pt x="908" y="1963"/>
                  </a:cubicBezTo>
                  <a:cubicBezTo>
                    <a:pt x="818" y="1990"/>
                    <a:pt x="722" y="2005"/>
                    <a:pt x="627" y="2005"/>
                  </a:cubicBezTo>
                  <a:cubicBezTo>
                    <a:pt x="520" y="2005"/>
                    <a:pt x="415" y="1987"/>
                    <a:pt x="323" y="1948"/>
                  </a:cubicBezTo>
                  <a:cubicBezTo>
                    <a:pt x="162" y="1845"/>
                    <a:pt x="74" y="1670"/>
                    <a:pt x="59" y="1509"/>
                  </a:cubicBezTo>
                  <a:cubicBezTo>
                    <a:pt x="15" y="1318"/>
                    <a:pt x="30" y="1157"/>
                    <a:pt x="30" y="1011"/>
                  </a:cubicBezTo>
                  <a:cubicBezTo>
                    <a:pt x="42" y="880"/>
                    <a:pt x="55" y="759"/>
                    <a:pt x="68" y="651"/>
                  </a:cubicBezTo>
                  <a:lnTo>
                    <a:pt x="68" y="651"/>
                  </a:lnTo>
                  <a:cubicBezTo>
                    <a:pt x="43" y="776"/>
                    <a:pt x="23" y="922"/>
                    <a:pt x="15" y="1084"/>
                  </a:cubicBezTo>
                  <a:cubicBezTo>
                    <a:pt x="1" y="1231"/>
                    <a:pt x="1" y="1392"/>
                    <a:pt x="15" y="1582"/>
                  </a:cubicBezTo>
                  <a:cubicBezTo>
                    <a:pt x="30" y="1758"/>
                    <a:pt x="118" y="1963"/>
                    <a:pt x="323" y="2065"/>
                  </a:cubicBezTo>
                  <a:cubicBezTo>
                    <a:pt x="425" y="2116"/>
                    <a:pt x="531" y="2135"/>
                    <a:pt x="639" y="2135"/>
                  </a:cubicBezTo>
                  <a:cubicBezTo>
                    <a:pt x="747" y="2135"/>
                    <a:pt x="857" y="2116"/>
                    <a:pt x="967" y="2094"/>
                  </a:cubicBezTo>
                  <a:cubicBezTo>
                    <a:pt x="1186" y="2036"/>
                    <a:pt x="1406" y="1919"/>
                    <a:pt x="1567" y="1758"/>
                  </a:cubicBezTo>
                  <a:cubicBezTo>
                    <a:pt x="1757" y="1582"/>
                    <a:pt x="1845" y="1362"/>
                    <a:pt x="1874" y="1143"/>
                  </a:cubicBezTo>
                  <a:cubicBezTo>
                    <a:pt x="1918" y="923"/>
                    <a:pt x="1918" y="704"/>
                    <a:pt x="1918" y="499"/>
                  </a:cubicBezTo>
                  <a:cubicBezTo>
                    <a:pt x="1918" y="381"/>
                    <a:pt x="1933" y="279"/>
                    <a:pt x="1860" y="191"/>
                  </a:cubicBezTo>
                  <a:cubicBezTo>
                    <a:pt x="1830" y="133"/>
                    <a:pt x="1772" y="89"/>
                    <a:pt x="1713" y="89"/>
                  </a:cubicBezTo>
                  <a:cubicBezTo>
                    <a:pt x="1669" y="74"/>
                    <a:pt x="1611" y="74"/>
                    <a:pt x="1567" y="74"/>
                  </a:cubicBezTo>
                  <a:cubicBezTo>
                    <a:pt x="1391" y="59"/>
                    <a:pt x="1216" y="45"/>
                    <a:pt x="1069" y="45"/>
                  </a:cubicBezTo>
                  <a:cubicBezTo>
                    <a:pt x="776" y="15"/>
                    <a:pt x="542" y="1"/>
                    <a:pt x="366" y="1"/>
                  </a:cubicBezTo>
                  <a:close/>
                </a:path>
              </a:pathLst>
            </a:custGeom>
            <a:solidFill>
              <a:srgbClr val="007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87" name="Google Shape;1887;p58"/>
            <p:cNvSpPr/>
            <p:nvPr/>
          </p:nvSpPr>
          <p:spPr>
            <a:xfrm>
              <a:off x="3530760" y="4492582"/>
              <a:ext cx="387001" cy="144786"/>
            </a:xfrm>
            <a:custGeom>
              <a:avLst/>
              <a:gdLst/>
              <a:ahLst/>
              <a:cxnLst/>
              <a:rect l="l" t="t" r="r" b="b"/>
              <a:pathLst>
                <a:path w="4568" h="1709" extrusionOk="0">
                  <a:moveTo>
                    <a:pt x="4071" y="0"/>
                  </a:moveTo>
                  <a:cubicBezTo>
                    <a:pt x="3624" y="0"/>
                    <a:pt x="2987" y="98"/>
                    <a:pt x="2987" y="98"/>
                  </a:cubicBezTo>
                  <a:lnTo>
                    <a:pt x="0" y="1708"/>
                  </a:lnTo>
                  <a:cubicBezTo>
                    <a:pt x="0" y="1708"/>
                    <a:pt x="4568" y="303"/>
                    <a:pt x="4494" y="98"/>
                  </a:cubicBezTo>
                  <a:cubicBezTo>
                    <a:pt x="4470" y="25"/>
                    <a:pt x="4294" y="0"/>
                    <a:pt x="4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88" name="Google Shape;1888;p58"/>
            <p:cNvSpPr/>
            <p:nvPr/>
          </p:nvSpPr>
          <p:spPr>
            <a:xfrm>
              <a:off x="3864389" y="1760941"/>
              <a:ext cx="276611" cy="344726"/>
            </a:xfrm>
            <a:custGeom>
              <a:avLst/>
              <a:gdLst/>
              <a:ahLst/>
              <a:cxnLst/>
              <a:rect l="l" t="t" r="r" b="b"/>
              <a:pathLst>
                <a:path w="3265" h="4069" extrusionOk="0">
                  <a:moveTo>
                    <a:pt x="1221" y="1"/>
                  </a:moveTo>
                  <a:cubicBezTo>
                    <a:pt x="1045" y="1"/>
                    <a:pt x="0" y="1539"/>
                    <a:pt x="0" y="1539"/>
                  </a:cubicBezTo>
                  <a:cubicBezTo>
                    <a:pt x="0" y="1539"/>
                    <a:pt x="585" y="4068"/>
                    <a:pt x="1060" y="4068"/>
                  </a:cubicBezTo>
                  <a:cubicBezTo>
                    <a:pt x="1077" y="4068"/>
                    <a:pt x="1095" y="4065"/>
                    <a:pt x="1113" y="4057"/>
                  </a:cubicBezTo>
                  <a:cubicBezTo>
                    <a:pt x="1113" y="4057"/>
                    <a:pt x="2913" y="3003"/>
                    <a:pt x="3001" y="2784"/>
                  </a:cubicBezTo>
                  <a:cubicBezTo>
                    <a:pt x="3040" y="2711"/>
                    <a:pt x="2961" y="2686"/>
                    <a:pt x="2837" y="2686"/>
                  </a:cubicBezTo>
                  <a:cubicBezTo>
                    <a:pt x="2590" y="2686"/>
                    <a:pt x="2167" y="2784"/>
                    <a:pt x="2167" y="2784"/>
                  </a:cubicBezTo>
                  <a:cubicBezTo>
                    <a:pt x="2167" y="2784"/>
                    <a:pt x="3089" y="2447"/>
                    <a:pt x="3192" y="2227"/>
                  </a:cubicBezTo>
                  <a:cubicBezTo>
                    <a:pt x="3221" y="2154"/>
                    <a:pt x="3087" y="2130"/>
                    <a:pt x="2897" y="2130"/>
                  </a:cubicBezTo>
                  <a:cubicBezTo>
                    <a:pt x="2515" y="2130"/>
                    <a:pt x="1903" y="2227"/>
                    <a:pt x="1903" y="2227"/>
                  </a:cubicBezTo>
                  <a:cubicBezTo>
                    <a:pt x="1903" y="2227"/>
                    <a:pt x="3265" y="1935"/>
                    <a:pt x="3206" y="1642"/>
                  </a:cubicBezTo>
                  <a:cubicBezTo>
                    <a:pt x="3179" y="1533"/>
                    <a:pt x="2955" y="1499"/>
                    <a:pt x="2684" y="1499"/>
                  </a:cubicBezTo>
                  <a:cubicBezTo>
                    <a:pt x="2223" y="1499"/>
                    <a:pt x="1625" y="1598"/>
                    <a:pt x="1625" y="1598"/>
                  </a:cubicBezTo>
                  <a:cubicBezTo>
                    <a:pt x="1625" y="1598"/>
                    <a:pt x="3162" y="1232"/>
                    <a:pt x="3148" y="895"/>
                  </a:cubicBezTo>
                  <a:cubicBezTo>
                    <a:pt x="3144" y="817"/>
                    <a:pt x="3020" y="787"/>
                    <a:pt x="2834" y="787"/>
                  </a:cubicBezTo>
                  <a:cubicBezTo>
                    <a:pt x="2260" y="787"/>
                    <a:pt x="1098" y="1071"/>
                    <a:pt x="1098" y="1071"/>
                  </a:cubicBezTo>
                  <a:cubicBezTo>
                    <a:pt x="1464" y="573"/>
                    <a:pt x="1376" y="61"/>
                    <a:pt x="1230" y="2"/>
                  </a:cubicBezTo>
                  <a:cubicBezTo>
                    <a:pt x="1227" y="1"/>
                    <a:pt x="1224" y="1"/>
                    <a:pt x="1221" y="1"/>
                  </a:cubicBezTo>
                  <a:close/>
                </a:path>
              </a:pathLst>
            </a:custGeom>
            <a:solidFill>
              <a:srgbClr val="AC6E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89" name="Google Shape;1889;p58"/>
            <p:cNvSpPr/>
            <p:nvPr/>
          </p:nvSpPr>
          <p:spPr>
            <a:xfrm>
              <a:off x="3059460" y="1465944"/>
              <a:ext cx="899218" cy="816447"/>
            </a:xfrm>
            <a:custGeom>
              <a:avLst/>
              <a:gdLst/>
              <a:ahLst/>
              <a:cxnLst/>
              <a:rect l="l" t="t" r="r" b="b"/>
              <a:pathLst>
                <a:path w="10614" h="9637" extrusionOk="0">
                  <a:moveTo>
                    <a:pt x="2591" y="0"/>
                  </a:moveTo>
                  <a:lnTo>
                    <a:pt x="351" y="146"/>
                  </a:lnTo>
                  <a:cubicBezTo>
                    <a:pt x="351" y="146"/>
                    <a:pt x="0" y="2782"/>
                    <a:pt x="761" y="6749"/>
                  </a:cubicBezTo>
                  <a:cubicBezTo>
                    <a:pt x="1201" y="9075"/>
                    <a:pt x="2608" y="9637"/>
                    <a:pt x="3883" y="9637"/>
                  </a:cubicBezTo>
                  <a:cubicBezTo>
                    <a:pt x="4775" y="9637"/>
                    <a:pt x="5602" y="9362"/>
                    <a:pt x="5988" y="9223"/>
                  </a:cubicBezTo>
                  <a:cubicBezTo>
                    <a:pt x="6925" y="8915"/>
                    <a:pt x="10614" y="7569"/>
                    <a:pt x="10614" y="7569"/>
                  </a:cubicBezTo>
                  <a:lnTo>
                    <a:pt x="9501" y="5021"/>
                  </a:lnTo>
                  <a:cubicBezTo>
                    <a:pt x="9501" y="5021"/>
                    <a:pt x="7232" y="5827"/>
                    <a:pt x="4670" y="6383"/>
                  </a:cubicBezTo>
                  <a:cubicBezTo>
                    <a:pt x="4649" y="6387"/>
                    <a:pt x="4628" y="6390"/>
                    <a:pt x="4606" y="6390"/>
                  </a:cubicBezTo>
                  <a:cubicBezTo>
                    <a:pt x="3480" y="6390"/>
                    <a:pt x="2591" y="0"/>
                    <a:pt x="25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90" name="Google Shape;1890;p58"/>
            <p:cNvSpPr/>
            <p:nvPr/>
          </p:nvSpPr>
          <p:spPr>
            <a:xfrm>
              <a:off x="2621626" y="1450186"/>
              <a:ext cx="821106" cy="1147109"/>
            </a:xfrm>
            <a:custGeom>
              <a:avLst/>
              <a:gdLst/>
              <a:ahLst/>
              <a:cxnLst/>
              <a:rect l="l" t="t" r="r" b="b"/>
              <a:pathLst>
                <a:path w="9692" h="13540" extrusionOk="0">
                  <a:moveTo>
                    <a:pt x="5610" y="0"/>
                  </a:moveTo>
                  <a:cubicBezTo>
                    <a:pt x="4266" y="0"/>
                    <a:pt x="2589" y="122"/>
                    <a:pt x="1699" y="611"/>
                  </a:cubicBezTo>
                  <a:cubicBezTo>
                    <a:pt x="1699" y="611"/>
                    <a:pt x="249" y="1240"/>
                    <a:pt x="0" y="2104"/>
                  </a:cubicBezTo>
                  <a:lnTo>
                    <a:pt x="923" y="8794"/>
                  </a:lnTo>
                  <a:lnTo>
                    <a:pt x="688" y="13010"/>
                  </a:lnTo>
                  <a:cubicBezTo>
                    <a:pt x="688" y="13010"/>
                    <a:pt x="1977" y="13539"/>
                    <a:pt x="3606" y="13539"/>
                  </a:cubicBezTo>
                  <a:cubicBezTo>
                    <a:pt x="4632" y="13539"/>
                    <a:pt x="5793" y="13329"/>
                    <a:pt x="6852" y="12644"/>
                  </a:cubicBezTo>
                  <a:cubicBezTo>
                    <a:pt x="6852" y="12644"/>
                    <a:pt x="8231" y="13098"/>
                    <a:pt x="9118" y="13098"/>
                  </a:cubicBezTo>
                  <a:cubicBezTo>
                    <a:pt x="9357" y="13098"/>
                    <a:pt x="9561" y="13065"/>
                    <a:pt x="9692" y="12981"/>
                  </a:cubicBezTo>
                  <a:lnTo>
                    <a:pt x="8755" y="7711"/>
                  </a:lnTo>
                  <a:cubicBezTo>
                    <a:pt x="8510" y="6084"/>
                    <a:pt x="8279" y="152"/>
                    <a:pt x="7784" y="152"/>
                  </a:cubicBezTo>
                  <a:cubicBezTo>
                    <a:pt x="7776" y="152"/>
                    <a:pt x="7768" y="153"/>
                    <a:pt x="7759" y="157"/>
                  </a:cubicBezTo>
                  <a:cubicBezTo>
                    <a:pt x="7754" y="158"/>
                    <a:pt x="7748" y="159"/>
                    <a:pt x="7743" y="159"/>
                  </a:cubicBezTo>
                  <a:cubicBezTo>
                    <a:pt x="7688" y="159"/>
                    <a:pt x="7622" y="98"/>
                    <a:pt x="7569" y="98"/>
                  </a:cubicBezTo>
                  <a:cubicBezTo>
                    <a:pt x="7350" y="62"/>
                    <a:pt x="6564" y="0"/>
                    <a:pt x="56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91" name="Google Shape;1891;p58"/>
            <p:cNvSpPr/>
            <p:nvPr/>
          </p:nvSpPr>
          <p:spPr>
            <a:xfrm>
              <a:off x="2875871" y="1449424"/>
              <a:ext cx="267292" cy="530008"/>
            </a:xfrm>
            <a:custGeom>
              <a:avLst/>
              <a:gdLst/>
              <a:ahLst/>
              <a:cxnLst/>
              <a:rect l="l" t="t" r="r" b="b"/>
              <a:pathLst>
                <a:path w="3155" h="6256" extrusionOk="0">
                  <a:moveTo>
                    <a:pt x="2163" y="1"/>
                  </a:moveTo>
                  <a:cubicBezTo>
                    <a:pt x="1406" y="1"/>
                    <a:pt x="422" y="35"/>
                    <a:pt x="0" y="195"/>
                  </a:cubicBezTo>
                  <a:lnTo>
                    <a:pt x="3148" y="6256"/>
                  </a:lnTo>
                  <a:lnTo>
                    <a:pt x="3148" y="19"/>
                  </a:lnTo>
                  <a:cubicBezTo>
                    <a:pt x="3154" y="19"/>
                    <a:pt x="2720" y="1"/>
                    <a:pt x="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92" name="Google Shape;1892;p58"/>
            <p:cNvSpPr/>
            <p:nvPr/>
          </p:nvSpPr>
          <p:spPr>
            <a:xfrm>
              <a:off x="2743199" y="995745"/>
              <a:ext cx="426650" cy="539073"/>
            </a:xfrm>
            <a:custGeom>
              <a:avLst/>
              <a:gdLst/>
              <a:ahLst/>
              <a:cxnLst/>
              <a:rect l="l" t="t" r="r" b="b"/>
              <a:pathLst>
                <a:path w="5036" h="6363" extrusionOk="0">
                  <a:moveTo>
                    <a:pt x="2418" y="1"/>
                  </a:moveTo>
                  <a:cubicBezTo>
                    <a:pt x="2388" y="1"/>
                    <a:pt x="2358" y="1"/>
                    <a:pt x="2328" y="2"/>
                  </a:cubicBezTo>
                  <a:lnTo>
                    <a:pt x="1010" y="31"/>
                  </a:lnTo>
                  <a:cubicBezTo>
                    <a:pt x="1010" y="31"/>
                    <a:pt x="1006" y="31"/>
                    <a:pt x="998" y="31"/>
                  </a:cubicBezTo>
                  <a:cubicBezTo>
                    <a:pt x="902" y="31"/>
                    <a:pt x="249" y="43"/>
                    <a:pt x="249" y="382"/>
                  </a:cubicBezTo>
                  <a:cubicBezTo>
                    <a:pt x="249" y="382"/>
                    <a:pt x="0" y="4818"/>
                    <a:pt x="1391" y="4906"/>
                  </a:cubicBezTo>
                  <a:lnTo>
                    <a:pt x="2254" y="4906"/>
                  </a:lnTo>
                  <a:lnTo>
                    <a:pt x="2254" y="5521"/>
                  </a:lnTo>
                  <a:cubicBezTo>
                    <a:pt x="2254" y="5740"/>
                    <a:pt x="2372" y="5931"/>
                    <a:pt x="2547" y="6048"/>
                  </a:cubicBezTo>
                  <a:cubicBezTo>
                    <a:pt x="2776" y="6197"/>
                    <a:pt x="3121" y="6363"/>
                    <a:pt x="3472" y="6363"/>
                  </a:cubicBezTo>
                  <a:cubicBezTo>
                    <a:pt x="3704" y="6363"/>
                    <a:pt x="3939" y="6290"/>
                    <a:pt x="4143" y="6092"/>
                  </a:cubicBezTo>
                  <a:cubicBezTo>
                    <a:pt x="4363" y="5872"/>
                    <a:pt x="4450" y="5565"/>
                    <a:pt x="4436" y="5243"/>
                  </a:cubicBezTo>
                  <a:lnTo>
                    <a:pt x="4245" y="2886"/>
                  </a:lnTo>
                  <a:cubicBezTo>
                    <a:pt x="4245" y="2886"/>
                    <a:pt x="5036" y="2725"/>
                    <a:pt x="4890" y="1919"/>
                  </a:cubicBezTo>
                  <a:cubicBezTo>
                    <a:pt x="4815" y="1478"/>
                    <a:pt x="4589" y="1350"/>
                    <a:pt x="4355" y="1350"/>
                  </a:cubicBezTo>
                  <a:cubicBezTo>
                    <a:pt x="4038" y="1350"/>
                    <a:pt x="3704" y="1583"/>
                    <a:pt x="3704" y="1583"/>
                  </a:cubicBezTo>
                  <a:lnTo>
                    <a:pt x="3704" y="587"/>
                  </a:lnTo>
                  <a:cubicBezTo>
                    <a:pt x="3704" y="587"/>
                    <a:pt x="3648" y="1"/>
                    <a:pt x="2418" y="1"/>
                  </a:cubicBezTo>
                  <a:close/>
                </a:path>
              </a:pathLst>
            </a:custGeom>
            <a:solidFill>
              <a:srgbClr val="AC6E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93" name="Google Shape;1893;p58"/>
            <p:cNvSpPr/>
            <p:nvPr/>
          </p:nvSpPr>
          <p:spPr>
            <a:xfrm>
              <a:off x="2829953" y="1171964"/>
              <a:ext cx="22451" cy="110475"/>
            </a:xfrm>
            <a:custGeom>
              <a:avLst/>
              <a:gdLst/>
              <a:ahLst/>
              <a:cxnLst/>
              <a:rect l="l" t="t" r="r" b="b"/>
              <a:pathLst>
                <a:path w="265" h="1304" extrusionOk="0">
                  <a:moveTo>
                    <a:pt x="59" y="0"/>
                  </a:moveTo>
                  <a:cubicBezTo>
                    <a:pt x="45" y="0"/>
                    <a:pt x="30" y="308"/>
                    <a:pt x="1" y="689"/>
                  </a:cubicBezTo>
                  <a:lnTo>
                    <a:pt x="1" y="967"/>
                  </a:lnTo>
                  <a:cubicBezTo>
                    <a:pt x="1" y="1054"/>
                    <a:pt x="30" y="1157"/>
                    <a:pt x="59" y="1201"/>
                  </a:cubicBezTo>
                  <a:cubicBezTo>
                    <a:pt x="103" y="1274"/>
                    <a:pt x="176" y="1303"/>
                    <a:pt x="206" y="1303"/>
                  </a:cubicBezTo>
                  <a:cubicBezTo>
                    <a:pt x="235" y="1303"/>
                    <a:pt x="264" y="1274"/>
                    <a:pt x="264" y="1274"/>
                  </a:cubicBezTo>
                  <a:cubicBezTo>
                    <a:pt x="264" y="1259"/>
                    <a:pt x="250" y="1259"/>
                    <a:pt x="206" y="1259"/>
                  </a:cubicBezTo>
                  <a:cubicBezTo>
                    <a:pt x="191" y="1259"/>
                    <a:pt x="133" y="1245"/>
                    <a:pt x="118" y="1186"/>
                  </a:cubicBezTo>
                  <a:cubicBezTo>
                    <a:pt x="59" y="1098"/>
                    <a:pt x="103" y="923"/>
                    <a:pt x="103" y="718"/>
                  </a:cubicBezTo>
                  <a:cubicBezTo>
                    <a:pt x="103" y="337"/>
                    <a:pt x="74"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94" name="Google Shape;1894;p58"/>
            <p:cNvSpPr/>
            <p:nvPr/>
          </p:nvSpPr>
          <p:spPr>
            <a:xfrm>
              <a:off x="2910607" y="1175099"/>
              <a:ext cx="8726" cy="27958"/>
            </a:xfrm>
            <a:custGeom>
              <a:avLst/>
              <a:gdLst/>
              <a:ahLst/>
              <a:cxnLst/>
              <a:rect l="l" t="t" r="r" b="b"/>
              <a:pathLst>
                <a:path w="103" h="330" extrusionOk="0">
                  <a:moveTo>
                    <a:pt x="51" y="1"/>
                  </a:moveTo>
                  <a:cubicBezTo>
                    <a:pt x="32" y="1"/>
                    <a:pt x="0" y="69"/>
                    <a:pt x="0" y="168"/>
                  </a:cubicBezTo>
                  <a:cubicBezTo>
                    <a:pt x="0" y="256"/>
                    <a:pt x="30" y="329"/>
                    <a:pt x="44" y="329"/>
                  </a:cubicBezTo>
                  <a:cubicBezTo>
                    <a:pt x="59" y="329"/>
                    <a:pt x="103" y="256"/>
                    <a:pt x="103" y="168"/>
                  </a:cubicBezTo>
                  <a:cubicBezTo>
                    <a:pt x="103" y="81"/>
                    <a:pt x="74" y="7"/>
                    <a:pt x="59" y="7"/>
                  </a:cubicBezTo>
                  <a:cubicBezTo>
                    <a:pt x="57" y="3"/>
                    <a:pt x="54"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95" name="Google Shape;1895;p58"/>
            <p:cNvSpPr/>
            <p:nvPr/>
          </p:nvSpPr>
          <p:spPr>
            <a:xfrm>
              <a:off x="2790304" y="1171964"/>
              <a:ext cx="7540" cy="28635"/>
            </a:xfrm>
            <a:custGeom>
              <a:avLst/>
              <a:gdLst/>
              <a:ahLst/>
              <a:cxnLst/>
              <a:rect l="l" t="t" r="r" b="b"/>
              <a:pathLst>
                <a:path w="89" h="338" extrusionOk="0">
                  <a:moveTo>
                    <a:pt x="59" y="0"/>
                  </a:moveTo>
                  <a:cubicBezTo>
                    <a:pt x="15" y="0"/>
                    <a:pt x="0" y="74"/>
                    <a:pt x="0" y="161"/>
                  </a:cubicBezTo>
                  <a:cubicBezTo>
                    <a:pt x="0" y="264"/>
                    <a:pt x="15" y="337"/>
                    <a:pt x="30" y="337"/>
                  </a:cubicBezTo>
                  <a:cubicBezTo>
                    <a:pt x="59" y="337"/>
                    <a:pt x="88" y="264"/>
                    <a:pt x="88" y="161"/>
                  </a:cubicBezTo>
                  <a:cubicBezTo>
                    <a:pt x="88" y="74"/>
                    <a:pt x="74"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96" name="Google Shape;1896;p58"/>
            <p:cNvSpPr/>
            <p:nvPr/>
          </p:nvSpPr>
          <p:spPr>
            <a:xfrm>
              <a:off x="2931702" y="1369193"/>
              <a:ext cx="65827" cy="117846"/>
            </a:xfrm>
            <a:custGeom>
              <a:avLst/>
              <a:gdLst/>
              <a:ahLst/>
              <a:cxnLst/>
              <a:rect l="l" t="t" r="r" b="b"/>
              <a:pathLst>
                <a:path w="777" h="1391" extrusionOk="0">
                  <a:moveTo>
                    <a:pt x="761" y="0"/>
                  </a:moveTo>
                  <a:lnTo>
                    <a:pt x="761" y="0"/>
                  </a:lnTo>
                  <a:cubicBezTo>
                    <a:pt x="586" y="220"/>
                    <a:pt x="322" y="395"/>
                    <a:pt x="29" y="469"/>
                  </a:cubicBezTo>
                  <a:cubicBezTo>
                    <a:pt x="15" y="761"/>
                    <a:pt x="0" y="966"/>
                    <a:pt x="29" y="1201"/>
                  </a:cubicBezTo>
                  <a:cubicBezTo>
                    <a:pt x="29" y="1230"/>
                    <a:pt x="73" y="1376"/>
                    <a:pt x="73" y="1391"/>
                  </a:cubicBezTo>
                  <a:cubicBezTo>
                    <a:pt x="73" y="1391"/>
                    <a:pt x="191" y="1332"/>
                    <a:pt x="264" y="1303"/>
                  </a:cubicBezTo>
                  <a:cubicBezTo>
                    <a:pt x="483" y="1186"/>
                    <a:pt x="630" y="966"/>
                    <a:pt x="703" y="732"/>
                  </a:cubicBezTo>
                  <a:cubicBezTo>
                    <a:pt x="776" y="498"/>
                    <a:pt x="776" y="234"/>
                    <a:pt x="761" y="0"/>
                  </a:cubicBez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97" name="Google Shape;1897;p58"/>
            <p:cNvSpPr/>
            <p:nvPr/>
          </p:nvSpPr>
          <p:spPr>
            <a:xfrm>
              <a:off x="3065645" y="1141465"/>
              <a:ext cx="55915" cy="77688"/>
            </a:xfrm>
            <a:custGeom>
              <a:avLst/>
              <a:gdLst/>
              <a:ahLst/>
              <a:cxnLst/>
              <a:rect l="l" t="t" r="r" b="b"/>
              <a:pathLst>
                <a:path w="660" h="917" extrusionOk="0">
                  <a:moveTo>
                    <a:pt x="563" y="1"/>
                  </a:moveTo>
                  <a:cubicBezTo>
                    <a:pt x="534" y="1"/>
                    <a:pt x="478" y="14"/>
                    <a:pt x="410" y="53"/>
                  </a:cubicBezTo>
                  <a:cubicBezTo>
                    <a:pt x="293" y="112"/>
                    <a:pt x="176" y="199"/>
                    <a:pt x="73" y="375"/>
                  </a:cubicBezTo>
                  <a:lnTo>
                    <a:pt x="0" y="521"/>
                  </a:lnTo>
                  <a:lnTo>
                    <a:pt x="147" y="434"/>
                  </a:lnTo>
                  <a:cubicBezTo>
                    <a:pt x="156" y="429"/>
                    <a:pt x="166" y="424"/>
                    <a:pt x="176" y="419"/>
                  </a:cubicBezTo>
                  <a:lnTo>
                    <a:pt x="176" y="419"/>
                  </a:lnTo>
                  <a:lnTo>
                    <a:pt x="176" y="419"/>
                  </a:lnTo>
                  <a:cubicBezTo>
                    <a:pt x="176" y="419"/>
                    <a:pt x="176" y="419"/>
                    <a:pt x="176" y="418"/>
                  </a:cubicBezTo>
                  <a:lnTo>
                    <a:pt x="176" y="418"/>
                  </a:lnTo>
                  <a:cubicBezTo>
                    <a:pt x="229" y="391"/>
                    <a:pt x="288" y="358"/>
                    <a:pt x="337" y="346"/>
                  </a:cubicBezTo>
                  <a:cubicBezTo>
                    <a:pt x="348" y="344"/>
                    <a:pt x="359" y="343"/>
                    <a:pt x="369" y="343"/>
                  </a:cubicBezTo>
                  <a:cubicBezTo>
                    <a:pt x="443" y="343"/>
                    <a:pt x="504" y="388"/>
                    <a:pt x="542" y="478"/>
                  </a:cubicBezTo>
                  <a:cubicBezTo>
                    <a:pt x="571" y="565"/>
                    <a:pt x="557" y="653"/>
                    <a:pt x="513" y="712"/>
                  </a:cubicBezTo>
                  <a:cubicBezTo>
                    <a:pt x="439" y="844"/>
                    <a:pt x="352" y="887"/>
                    <a:pt x="366" y="917"/>
                  </a:cubicBezTo>
                  <a:cubicBezTo>
                    <a:pt x="366" y="917"/>
                    <a:pt x="469" y="873"/>
                    <a:pt x="571" y="726"/>
                  </a:cubicBezTo>
                  <a:cubicBezTo>
                    <a:pt x="630" y="653"/>
                    <a:pt x="659" y="551"/>
                    <a:pt x="630" y="434"/>
                  </a:cubicBezTo>
                  <a:cubicBezTo>
                    <a:pt x="615" y="375"/>
                    <a:pt x="571" y="331"/>
                    <a:pt x="513" y="287"/>
                  </a:cubicBezTo>
                  <a:cubicBezTo>
                    <a:pt x="482" y="267"/>
                    <a:pt x="436" y="246"/>
                    <a:pt x="386" y="246"/>
                  </a:cubicBezTo>
                  <a:cubicBezTo>
                    <a:pt x="365" y="246"/>
                    <a:pt x="344" y="249"/>
                    <a:pt x="322" y="258"/>
                  </a:cubicBezTo>
                  <a:cubicBezTo>
                    <a:pt x="303" y="261"/>
                    <a:pt x="284" y="265"/>
                    <a:pt x="267" y="271"/>
                  </a:cubicBezTo>
                  <a:lnTo>
                    <a:pt x="267" y="271"/>
                  </a:lnTo>
                  <a:cubicBezTo>
                    <a:pt x="323" y="196"/>
                    <a:pt x="384" y="139"/>
                    <a:pt x="439" y="112"/>
                  </a:cubicBezTo>
                  <a:cubicBezTo>
                    <a:pt x="542" y="53"/>
                    <a:pt x="586" y="38"/>
                    <a:pt x="586" y="9"/>
                  </a:cubicBezTo>
                  <a:cubicBezTo>
                    <a:pt x="586" y="4"/>
                    <a:pt x="578" y="1"/>
                    <a:pt x="5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98" name="Google Shape;1898;p58"/>
            <p:cNvSpPr/>
            <p:nvPr/>
          </p:nvSpPr>
          <p:spPr>
            <a:xfrm>
              <a:off x="2842407" y="1276170"/>
              <a:ext cx="67014" cy="52950"/>
            </a:xfrm>
            <a:custGeom>
              <a:avLst/>
              <a:gdLst/>
              <a:ahLst/>
              <a:cxnLst/>
              <a:rect l="l" t="t" r="r" b="b"/>
              <a:pathLst>
                <a:path w="791" h="625" extrusionOk="0">
                  <a:moveTo>
                    <a:pt x="747" y="0"/>
                  </a:moveTo>
                  <a:cubicBezTo>
                    <a:pt x="732" y="0"/>
                    <a:pt x="732" y="59"/>
                    <a:pt x="703" y="147"/>
                  </a:cubicBezTo>
                  <a:cubicBezTo>
                    <a:pt x="659" y="234"/>
                    <a:pt x="600" y="352"/>
                    <a:pt x="498" y="439"/>
                  </a:cubicBezTo>
                  <a:cubicBezTo>
                    <a:pt x="395" y="513"/>
                    <a:pt x="264" y="542"/>
                    <a:pt x="161" y="542"/>
                  </a:cubicBezTo>
                  <a:cubicBezTo>
                    <a:pt x="93" y="542"/>
                    <a:pt x="44" y="535"/>
                    <a:pt x="19" y="535"/>
                  </a:cubicBezTo>
                  <a:cubicBezTo>
                    <a:pt x="7" y="535"/>
                    <a:pt x="0" y="537"/>
                    <a:pt x="0" y="542"/>
                  </a:cubicBezTo>
                  <a:cubicBezTo>
                    <a:pt x="0" y="571"/>
                    <a:pt x="59" y="600"/>
                    <a:pt x="161" y="615"/>
                  </a:cubicBezTo>
                  <a:cubicBezTo>
                    <a:pt x="183" y="621"/>
                    <a:pt x="207" y="624"/>
                    <a:pt x="232" y="624"/>
                  </a:cubicBezTo>
                  <a:cubicBezTo>
                    <a:pt x="330" y="624"/>
                    <a:pt x="452" y="582"/>
                    <a:pt x="556" y="513"/>
                  </a:cubicBezTo>
                  <a:cubicBezTo>
                    <a:pt x="703" y="395"/>
                    <a:pt x="747" y="278"/>
                    <a:pt x="776" y="161"/>
                  </a:cubicBezTo>
                  <a:cubicBezTo>
                    <a:pt x="791" y="59"/>
                    <a:pt x="776" y="0"/>
                    <a:pt x="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99" name="Google Shape;1899;p58"/>
            <p:cNvSpPr/>
            <p:nvPr/>
          </p:nvSpPr>
          <p:spPr>
            <a:xfrm>
              <a:off x="2890782" y="1268884"/>
              <a:ext cx="34820" cy="22197"/>
            </a:xfrm>
            <a:custGeom>
              <a:avLst/>
              <a:gdLst/>
              <a:ahLst/>
              <a:cxnLst/>
              <a:rect l="l" t="t" r="r" b="b"/>
              <a:pathLst>
                <a:path w="411" h="262" extrusionOk="0">
                  <a:moveTo>
                    <a:pt x="127" y="1"/>
                  </a:moveTo>
                  <a:cubicBezTo>
                    <a:pt x="109" y="1"/>
                    <a:pt x="90" y="4"/>
                    <a:pt x="73" y="13"/>
                  </a:cubicBezTo>
                  <a:cubicBezTo>
                    <a:pt x="15" y="13"/>
                    <a:pt x="0" y="28"/>
                    <a:pt x="0" y="42"/>
                  </a:cubicBezTo>
                  <a:cubicBezTo>
                    <a:pt x="0" y="86"/>
                    <a:pt x="117" y="72"/>
                    <a:pt x="220" y="115"/>
                  </a:cubicBezTo>
                  <a:cubicBezTo>
                    <a:pt x="308" y="174"/>
                    <a:pt x="366" y="262"/>
                    <a:pt x="381" y="262"/>
                  </a:cubicBezTo>
                  <a:cubicBezTo>
                    <a:pt x="410" y="262"/>
                    <a:pt x="410" y="247"/>
                    <a:pt x="381" y="189"/>
                  </a:cubicBezTo>
                  <a:cubicBezTo>
                    <a:pt x="366" y="130"/>
                    <a:pt x="322" y="86"/>
                    <a:pt x="249" y="42"/>
                  </a:cubicBezTo>
                  <a:cubicBezTo>
                    <a:pt x="218" y="22"/>
                    <a:pt x="172"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900" name="Google Shape;1900;p58"/>
            <p:cNvSpPr/>
            <p:nvPr/>
          </p:nvSpPr>
          <p:spPr>
            <a:xfrm>
              <a:off x="2679913" y="2513936"/>
              <a:ext cx="772731" cy="87007"/>
            </a:xfrm>
            <a:custGeom>
              <a:avLst/>
              <a:gdLst/>
              <a:ahLst/>
              <a:cxnLst/>
              <a:rect l="l" t="t" r="r" b="b"/>
              <a:pathLst>
                <a:path w="9121" h="1027" extrusionOk="0">
                  <a:moveTo>
                    <a:pt x="6149" y="0"/>
                  </a:moveTo>
                  <a:lnTo>
                    <a:pt x="6134" y="30"/>
                  </a:lnTo>
                  <a:cubicBezTo>
                    <a:pt x="5768" y="396"/>
                    <a:pt x="5241" y="630"/>
                    <a:pt x="4670" y="762"/>
                  </a:cubicBezTo>
                  <a:cubicBezTo>
                    <a:pt x="4144" y="893"/>
                    <a:pt x="3637" y="927"/>
                    <a:pt x="3158" y="927"/>
                  </a:cubicBezTo>
                  <a:cubicBezTo>
                    <a:pt x="3051" y="927"/>
                    <a:pt x="2945" y="925"/>
                    <a:pt x="2840" y="923"/>
                  </a:cubicBezTo>
                  <a:cubicBezTo>
                    <a:pt x="2270" y="893"/>
                    <a:pt x="1772" y="791"/>
                    <a:pt x="1362" y="703"/>
                  </a:cubicBezTo>
                  <a:cubicBezTo>
                    <a:pt x="937" y="615"/>
                    <a:pt x="601" y="498"/>
                    <a:pt x="366" y="454"/>
                  </a:cubicBezTo>
                  <a:cubicBezTo>
                    <a:pt x="264" y="410"/>
                    <a:pt x="161" y="396"/>
                    <a:pt x="88" y="366"/>
                  </a:cubicBezTo>
                  <a:cubicBezTo>
                    <a:pt x="44" y="352"/>
                    <a:pt x="0" y="352"/>
                    <a:pt x="0" y="352"/>
                  </a:cubicBezTo>
                  <a:lnTo>
                    <a:pt x="0" y="352"/>
                  </a:lnTo>
                  <a:cubicBezTo>
                    <a:pt x="0" y="352"/>
                    <a:pt x="44" y="366"/>
                    <a:pt x="88" y="396"/>
                  </a:cubicBezTo>
                  <a:cubicBezTo>
                    <a:pt x="147" y="410"/>
                    <a:pt x="235" y="454"/>
                    <a:pt x="352" y="484"/>
                  </a:cubicBezTo>
                  <a:cubicBezTo>
                    <a:pt x="586" y="571"/>
                    <a:pt x="923" y="659"/>
                    <a:pt x="1333" y="776"/>
                  </a:cubicBezTo>
                  <a:cubicBezTo>
                    <a:pt x="1757" y="864"/>
                    <a:pt x="2270" y="981"/>
                    <a:pt x="2840" y="1011"/>
                  </a:cubicBezTo>
                  <a:cubicBezTo>
                    <a:pt x="2980" y="1021"/>
                    <a:pt x="3124" y="1027"/>
                    <a:pt x="3270" y="1027"/>
                  </a:cubicBezTo>
                  <a:cubicBezTo>
                    <a:pt x="3721" y="1027"/>
                    <a:pt x="4199" y="975"/>
                    <a:pt x="4685" y="864"/>
                  </a:cubicBezTo>
                  <a:cubicBezTo>
                    <a:pt x="5247" y="734"/>
                    <a:pt x="5780" y="491"/>
                    <a:pt x="6174" y="135"/>
                  </a:cubicBezTo>
                  <a:lnTo>
                    <a:pt x="6174" y="135"/>
                  </a:lnTo>
                  <a:cubicBezTo>
                    <a:pt x="6919" y="458"/>
                    <a:pt x="7614" y="650"/>
                    <a:pt x="8135" y="650"/>
                  </a:cubicBezTo>
                  <a:cubicBezTo>
                    <a:pt x="8187" y="650"/>
                    <a:pt x="8238" y="648"/>
                    <a:pt x="8286" y="645"/>
                  </a:cubicBezTo>
                  <a:cubicBezTo>
                    <a:pt x="8579" y="630"/>
                    <a:pt x="8784" y="542"/>
                    <a:pt x="8916" y="469"/>
                  </a:cubicBezTo>
                  <a:cubicBezTo>
                    <a:pt x="8974" y="454"/>
                    <a:pt x="9018" y="410"/>
                    <a:pt x="9062" y="396"/>
                  </a:cubicBezTo>
                  <a:cubicBezTo>
                    <a:pt x="9092" y="366"/>
                    <a:pt x="9121" y="352"/>
                    <a:pt x="9121" y="352"/>
                  </a:cubicBezTo>
                  <a:cubicBezTo>
                    <a:pt x="9092" y="352"/>
                    <a:pt x="9048" y="396"/>
                    <a:pt x="8901" y="410"/>
                  </a:cubicBezTo>
                  <a:cubicBezTo>
                    <a:pt x="8769" y="484"/>
                    <a:pt x="8564" y="557"/>
                    <a:pt x="8286" y="571"/>
                  </a:cubicBezTo>
                  <a:cubicBezTo>
                    <a:pt x="8267" y="572"/>
                    <a:pt x="8247" y="572"/>
                    <a:pt x="8227" y="572"/>
                  </a:cubicBezTo>
                  <a:cubicBezTo>
                    <a:pt x="7691" y="572"/>
                    <a:pt x="6968" y="383"/>
                    <a:pt x="6164" y="30"/>
                  </a:cubicBezTo>
                  <a:lnTo>
                    <a:pt x="6149" y="0"/>
                  </a:ln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901" name="Google Shape;1901;p58"/>
            <p:cNvSpPr/>
            <p:nvPr/>
          </p:nvSpPr>
          <p:spPr>
            <a:xfrm>
              <a:off x="3145028" y="1965710"/>
              <a:ext cx="59558" cy="556949"/>
            </a:xfrm>
            <a:custGeom>
              <a:avLst/>
              <a:gdLst/>
              <a:ahLst/>
              <a:cxnLst/>
              <a:rect l="l" t="t" r="r" b="b"/>
              <a:pathLst>
                <a:path w="703" h="6574" extrusionOk="0">
                  <a:moveTo>
                    <a:pt x="0" y="1"/>
                  </a:moveTo>
                  <a:cubicBezTo>
                    <a:pt x="0" y="1"/>
                    <a:pt x="0" y="89"/>
                    <a:pt x="15" y="250"/>
                  </a:cubicBezTo>
                  <a:cubicBezTo>
                    <a:pt x="44" y="440"/>
                    <a:pt x="59" y="660"/>
                    <a:pt x="88" y="952"/>
                  </a:cubicBezTo>
                  <a:cubicBezTo>
                    <a:pt x="147" y="1553"/>
                    <a:pt x="249" y="2358"/>
                    <a:pt x="352" y="3280"/>
                  </a:cubicBezTo>
                  <a:cubicBezTo>
                    <a:pt x="439" y="4173"/>
                    <a:pt x="513" y="4993"/>
                    <a:pt x="571" y="5593"/>
                  </a:cubicBezTo>
                  <a:cubicBezTo>
                    <a:pt x="600" y="5886"/>
                    <a:pt x="615" y="6135"/>
                    <a:pt x="644" y="6310"/>
                  </a:cubicBezTo>
                  <a:cubicBezTo>
                    <a:pt x="659" y="6471"/>
                    <a:pt x="674" y="6574"/>
                    <a:pt x="674" y="6574"/>
                  </a:cubicBezTo>
                  <a:cubicBezTo>
                    <a:pt x="674" y="6574"/>
                    <a:pt x="674" y="6471"/>
                    <a:pt x="703" y="6310"/>
                  </a:cubicBezTo>
                  <a:cubicBezTo>
                    <a:pt x="703" y="6149"/>
                    <a:pt x="674" y="5886"/>
                    <a:pt x="659" y="5593"/>
                  </a:cubicBezTo>
                  <a:cubicBezTo>
                    <a:pt x="615" y="5007"/>
                    <a:pt x="542" y="4188"/>
                    <a:pt x="454" y="3280"/>
                  </a:cubicBezTo>
                  <a:cubicBezTo>
                    <a:pt x="366" y="2358"/>
                    <a:pt x="249" y="1538"/>
                    <a:pt x="161" y="952"/>
                  </a:cubicBezTo>
                  <a:cubicBezTo>
                    <a:pt x="132" y="660"/>
                    <a:pt x="88" y="425"/>
                    <a:pt x="59" y="250"/>
                  </a:cubicBezTo>
                  <a:cubicBezTo>
                    <a:pt x="15" y="89"/>
                    <a:pt x="0" y="1"/>
                    <a:pt x="0" y="1"/>
                  </a:cubicBez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902" name="Google Shape;1902;p58"/>
            <p:cNvSpPr/>
            <p:nvPr/>
          </p:nvSpPr>
          <p:spPr>
            <a:xfrm>
              <a:off x="3143757" y="1451033"/>
              <a:ext cx="83195" cy="426735"/>
            </a:xfrm>
            <a:custGeom>
              <a:avLst/>
              <a:gdLst/>
              <a:ahLst/>
              <a:cxnLst/>
              <a:rect l="l" t="t" r="r" b="b"/>
              <a:pathLst>
                <a:path w="982" h="5037" extrusionOk="0">
                  <a:moveTo>
                    <a:pt x="1" y="0"/>
                  </a:moveTo>
                  <a:lnTo>
                    <a:pt x="1" y="5036"/>
                  </a:lnTo>
                  <a:cubicBezTo>
                    <a:pt x="1" y="5036"/>
                    <a:pt x="981" y="2094"/>
                    <a:pt x="762" y="1552"/>
                  </a:cubicBezTo>
                  <a:cubicBezTo>
                    <a:pt x="557" y="1025"/>
                    <a:pt x="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903" name="Google Shape;1903;p58"/>
            <p:cNvSpPr/>
            <p:nvPr/>
          </p:nvSpPr>
          <p:spPr>
            <a:xfrm>
              <a:off x="2828767" y="1465944"/>
              <a:ext cx="267969" cy="425464"/>
            </a:xfrm>
            <a:custGeom>
              <a:avLst/>
              <a:gdLst/>
              <a:ahLst/>
              <a:cxnLst/>
              <a:rect l="l" t="t" r="r" b="b"/>
              <a:pathLst>
                <a:path w="3163" h="5022" extrusionOk="0">
                  <a:moveTo>
                    <a:pt x="556" y="0"/>
                  </a:moveTo>
                  <a:cubicBezTo>
                    <a:pt x="439" y="29"/>
                    <a:pt x="0" y="1815"/>
                    <a:pt x="454" y="2328"/>
                  </a:cubicBezTo>
                  <a:cubicBezTo>
                    <a:pt x="966" y="2913"/>
                    <a:pt x="3162" y="5021"/>
                    <a:pt x="3162" y="5021"/>
                  </a:cubicBezTo>
                  <a:lnTo>
                    <a:pt x="5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904" name="Google Shape;1904;p58"/>
            <p:cNvSpPr/>
            <p:nvPr/>
          </p:nvSpPr>
          <p:spPr>
            <a:xfrm>
              <a:off x="2791490" y="2636696"/>
              <a:ext cx="173761" cy="124538"/>
            </a:xfrm>
            <a:custGeom>
              <a:avLst/>
              <a:gdLst/>
              <a:ahLst/>
              <a:cxnLst/>
              <a:rect l="l" t="t" r="r" b="b"/>
              <a:pathLst>
                <a:path w="2051" h="1470" extrusionOk="0">
                  <a:moveTo>
                    <a:pt x="2035" y="0"/>
                  </a:moveTo>
                  <a:cubicBezTo>
                    <a:pt x="2012" y="0"/>
                    <a:pt x="1691" y="490"/>
                    <a:pt x="1143" y="879"/>
                  </a:cubicBezTo>
                  <a:cubicBezTo>
                    <a:pt x="572" y="1289"/>
                    <a:pt x="1" y="1435"/>
                    <a:pt x="16" y="1465"/>
                  </a:cubicBezTo>
                  <a:cubicBezTo>
                    <a:pt x="16" y="1468"/>
                    <a:pt x="22" y="1470"/>
                    <a:pt x="35" y="1470"/>
                  </a:cubicBezTo>
                  <a:cubicBezTo>
                    <a:pt x="79" y="1470"/>
                    <a:pt x="197" y="1448"/>
                    <a:pt x="367" y="1391"/>
                  </a:cubicBezTo>
                  <a:cubicBezTo>
                    <a:pt x="587" y="1318"/>
                    <a:pt x="879" y="1172"/>
                    <a:pt x="1172" y="982"/>
                  </a:cubicBezTo>
                  <a:cubicBezTo>
                    <a:pt x="1465" y="762"/>
                    <a:pt x="1684" y="513"/>
                    <a:pt x="1831" y="337"/>
                  </a:cubicBezTo>
                  <a:cubicBezTo>
                    <a:pt x="1977" y="132"/>
                    <a:pt x="2050" y="1"/>
                    <a:pt x="2036" y="1"/>
                  </a:cubicBezTo>
                  <a:cubicBezTo>
                    <a:pt x="2036" y="1"/>
                    <a:pt x="2035" y="0"/>
                    <a:pt x="2035" y="0"/>
                  </a:cubicBez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905" name="Google Shape;1905;p58"/>
            <p:cNvSpPr/>
            <p:nvPr/>
          </p:nvSpPr>
          <p:spPr>
            <a:xfrm>
              <a:off x="2873415" y="2723534"/>
              <a:ext cx="747908" cy="1875362"/>
            </a:xfrm>
            <a:custGeom>
              <a:avLst/>
              <a:gdLst/>
              <a:ahLst/>
              <a:cxnLst/>
              <a:rect l="l" t="t" r="r" b="b"/>
              <a:pathLst>
                <a:path w="8828" h="22136" extrusionOk="0">
                  <a:moveTo>
                    <a:pt x="0" y="0"/>
                  </a:moveTo>
                  <a:lnTo>
                    <a:pt x="0" y="59"/>
                  </a:lnTo>
                  <a:cubicBezTo>
                    <a:pt x="0" y="118"/>
                    <a:pt x="0" y="176"/>
                    <a:pt x="15" y="249"/>
                  </a:cubicBezTo>
                  <a:cubicBezTo>
                    <a:pt x="59" y="410"/>
                    <a:pt x="88" y="645"/>
                    <a:pt x="132" y="937"/>
                  </a:cubicBezTo>
                  <a:cubicBezTo>
                    <a:pt x="147" y="1084"/>
                    <a:pt x="161" y="1245"/>
                    <a:pt x="205" y="1435"/>
                  </a:cubicBezTo>
                  <a:cubicBezTo>
                    <a:pt x="220" y="1611"/>
                    <a:pt x="278" y="1801"/>
                    <a:pt x="308" y="2021"/>
                  </a:cubicBezTo>
                  <a:cubicBezTo>
                    <a:pt x="410" y="2445"/>
                    <a:pt x="498" y="2914"/>
                    <a:pt x="630" y="3441"/>
                  </a:cubicBezTo>
                  <a:cubicBezTo>
                    <a:pt x="703" y="3704"/>
                    <a:pt x="761" y="3982"/>
                    <a:pt x="820" y="4275"/>
                  </a:cubicBezTo>
                  <a:cubicBezTo>
                    <a:pt x="893" y="4568"/>
                    <a:pt x="966" y="4861"/>
                    <a:pt x="1069" y="5168"/>
                  </a:cubicBezTo>
                  <a:cubicBezTo>
                    <a:pt x="1230" y="5783"/>
                    <a:pt x="1435" y="6442"/>
                    <a:pt x="1654" y="7130"/>
                  </a:cubicBezTo>
                  <a:cubicBezTo>
                    <a:pt x="2108" y="8477"/>
                    <a:pt x="2679" y="9955"/>
                    <a:pt x="3323" y="11478"/>
                  </a:cubicBezTo>
                  <a:cubicBezTo>
                    <a:pt x="4641" y="14523"/>
                    <a:pt x="6032" y="17173"/>
                    <a:pt x="7071" y="19076"/>
                  </a:cubicBezTo>
                  <a:cubicBezTo>
                    <a:pt x="7598" y="20027"/>
                    <a:pt x="8023" y="20774"/>
                    <a:pt x="8330" y="21301"/>
                  </a:cubicBezTo>
                  <a:cubicBezTo>
                    <a:pt x="8476" y="21564"/>
                    <a:pt x="8594" y="21769"/>
                    <a:pt x="8681" y="21916"/>
                  </a:cubicBezTo>
                  <a:cubicBezTo>
                    <a:pt x="8711" y="21989"/>
                    <a:pt x="8755" y="22033"/>
                    <a:pt x="8769" y="22077"/>
                  </a:cubicBezTo>
                  <a:cubicBezTo>
                    <a:pt x="8784" y="22106"/>
                    <a:pt x="8813" y="22135"/>
                    <a:pt x="8813" y="22135"/>
                  </a:cubicBezTo>
                  <a:cubicBezTo>
                    <a:pt x="8813" y="22135"/>
                    <a:pt x="8813" y="22106"/>
                    <a:pt x="8828" y="22077"/>
                  </a:cubicBezTo>
                  <a:cubicBezTo>
                    <a:pt x="8784" y="22033"/>
                    <a:pt x="8769" y="21989"/>
                    <a:pt x="8725" y="21916"/>
                  </a:cubicBezTo>
                  <a:cubicBezTo>
                    <a:pt x="8652" y="21784"/>
                    <a:pt x="8550" y="21564"/>
                    <a:pt x="8403" y="21301"/>
                  </a:cubicBezTo>
                  <a:cubicBezTo>
                    <a:pt x="8110" y="20774"/>
                    <a:pt x="7686" y="20013"/>
                    <a:pt x="7174" y="19061"/>
                  </a:cubicBezTo>
                  <a:cubicBezTo>
                    <a:pt x="6149" y="17129"/>
                    <a:pt x="4758" y="14479"/>
                    <a:pt x="3455" y="11449"/>
                  </a:cubicBezTo>
                  <a:cubicBezTo>
                    <a:pt x="2796" y="9926"/>
                    <a:pt x="2255" y="8447"/>
                    <a:pt x="1801" y="7086"/>
                  </a:cubicBezTo>
                  <a:cubicBezTo>
                    <a:pt x="1581" y="6413"/>
                    <a:pt x="1362" y="5768"/>
                    <a:pt x="1186" y="5154"/>
                  </a:cubicBezTo>
                  <a:cubicBezTo>
                    <a:pt x="1098" y="4861"/>
                    <a:pt x="1010" y="4568"/>
                    <a:pt x="937" y="4275"/>
                  </a:cubicBezTo>
                  <a:cubicBezTo>
                    <a:pt x="864" y="3982"/>
                    <a:pt x="805" y="3704"/>
                    <a:pt x="732" y="3441"/>
                  </a:cubicBezTo>
                  <a:cubicBezTo>
                    <a:pt x="586" y="2914"/>
                    <a:pt x="498" y="2445"/>
                    <a:pt x="410" y="2021"/>
                  </a:cubicBezTo>
                  <a:cubicBezTo>
                    <a:pt x="352" y="1816"/>
                    <a:pt x="322" y="1611"/>
                    <a:pt x="278" y="1435"/>
                  </a:cubicBezTo>
                  <a:cubicBezTo>
                    <a:pt x="234" y="1245"/>
                    <a:pt x="205" y="1084"/>
                    <a:pt x="190" y="937"/>
                  </a:cubicBezTo>
                  <a:cubicBezTo>
                    <a:pt x="132" y="630"/>
                    <a:pt x="88" y="410"/>
                    <a:pt x="59" y="249"/>
                  </a:cubicBezTo>
                  <a:cubicBezTo>
                    <a:pt x="44" y="176"/>
                    <a:pt x="15" y="103"/>
                    <a:pt x="15" y="59"/>
                  </a:cubicBezTo>
                  <a:cubicBezTo>
                    <a:pt x="0" y="30"/>
                    <a:pt x="0" y="0"/>
                    <a:pt x="0" y="0"/>
                  </a:cubicBez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906" name="Google Shape;1906;p58"/>
            <p:cNvSpPr/>
            <p:nvPr/>
          </p:nvSpPr>
          <p:spPr>
            <a:xfrm>
              <a:off x="2343828" y="1624625"/>
              <a:ext cx="494934" cy="1423974"/>
            </a:xfrm>
            <a:custGeom>
              <a:avLst/>
              <a:gdLst/>
              <a:ahLst/>
              <a:cxnLst/>
              <a:rect l="l" t="t" r="r" b="b"/>
              <a:pathLst>
                <a:path w="5842" h="16808" extrusionOk="0">
                  <a:moveTo>
                    <a:pt x="3250" y="1"/>
                  </a:moveTo>
                  <a:cubicBezTo>
                    <a:pt x="3250" y="1"/>
                    <a:pt x="1581" y="4773"/>
                    <a:pt x="966" y="7599"/>
                  </a:cubicBezTo>
                  <a:cubicBezTo>
                    <a:pt x="234" y="10863"/>
                    <a:pt x="0" y="15343"/>
                    <a:pt x="0" y="15343"/>
                  </a:cubicBezTo>
                  <a:lnTo>
                    <a:pt x="2518" y="16807"/>
                  </a:lnTo>
                  <a:cubicBezTo>
                    <a:pt x="2518" y="16807"/>
                    <a:pt x="3616" y="9634"/>
                    <a:pt x="3894" y="8638"/>
                  </a:cubicBezTo>
                  <a:cubicBezTo>
                    <a:pt x="4114" y="7833"/>
                    <a:pt x="4773" y="5622"/>
                    <a:pt x="5344" y="3749"/>
                  </a:cubicBezTo>
                  <a:cubicBezTo>
                    <a:pt x="5841" y="2138"/>
                    <a:pt x="4875" y="440"/>
                    <a:pt x="3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907" name="Google Shape;1907;p58"/>
            <p:cNvSpPr/>
            <p:nvPr/>
          </p:nvSpPr>
          <p:spPr>
            <a:xfrm>
              <a:off x="2606715" y="1620559"/>
              <a:ext cx="181216" cy="693772"/>
            </a:xfrm>
            <a:custGeom>
              <a:avLst/>
              <a:gdLst/>
              <a:ahLst/>
              <a:cxnLst/>
              <a:rect l="l" t="t" r="r" b="b"/>
              <a:pathLst>
                <a:path w="2139" h="8189" extrusionOk="0">
                  <a:moveTo>
                    <a:pt x="586" y="0"/>
                  </a:moveTo>
                  <a:cubicBezTo>
                    <a:pt x="504" y="0"/>
                    <a:pt x="429" y="8"/>
                    <a:pt x="367" y="20"/>
                  </a:cubicBezTo>
                  <a:cubicBezTo>
                    <a:pt x="132" y="49"/>
                    <a:pt x="1" y="122"/>
                    <a:pt x="1" y="122"/>
                  </a:cubicBezTo>
                  <a:cubicBezTo>
                    <a:pt x="1" y="123"/>
                    <a:pt x="2" y="124"/>
                    <a:pt x="4" y="124"/>
                  </a:cubicBezTo>
                  <a:cubicBezTo>
                    <a:pt x="25" y="124"/>
                    <a:pt x="154" y="62"/>
                    <a:pt x="367" y="49"/>
                  </a:cubicBezTo>
                  <a:cubicBezTo>
                    <a:pt x="405" y="46"/>
                    <a:pt x="447" y="45"/>
                    <a:pt x="493" y="45"/>
                  </a:cubicBezTo>
                  <a:cubicBezTo>
                    <a:pt x="729" y="45"/>
                    <a:pt x="1056" y="87"/>
                    <a:pt x="1362" y="283"/>
                  </a:cubicBezTo>
                  <a:cubicBezTo>
                    <a:pt x="1538" y="400"/>
                    <a:pt x="1728" y="561"/>
                    <a:pt x="1845" y="781"/>
                  </a:cubicBezTo>
                  <a:cubicBezTo>
                    <a:pt x="1977" y="1000"/>
                    <a:pt x="2050" y="1264"/>
                    <a:pt x="2050" y="1557"/>
                  </a:cubicBezTo>
                  <a:cubicBezTo>
                    <a:pt x="2050" y="1850"/>
                    <a:pt x="1992" y="2142"/>
                    <a:pt x="1948" y="2450"/>
                  </a:cubicBezTo>
                  <a:cubicBezTo>
                    <a:pt x="1889" y="2757"/>
                    <a:pt x="1831" y="3094"/>
                    <a:pt x="1757" y="3416"/>
                  </a:cubicBezTo>
                  <a:cubicBezTo>
                    <a:pt x="1523" y="4734"/>
                    <a:pt x="1289" y="5919"/>
                    <a:pt x="1113" y="6798"/>
                  </a:cubicBezTo>
                  <a:cubicBezTo>
                    <a:pt x="1040" y="7222"/>
                    <a:pt x="996" y="7574"/>
                    <a:pt x="938" y="7822"/>
                  </a:cubicBezTo>
                  <a:cubicBezTo>
                    <a:pt x="908" y="7940"/>
                    <a:pt x="908" y="8027"/>
                    <a:pt x="879" y="8101"/>
                  </a:cubicBezTo>
                  <a:cubicBezTo>
                    <a:pt x="864" y="8159"/>
                    <a:pt x="864" y="8188"/>
                    <a:pt x="864" y="8188"/>
                  </a:cubicBezTo>
                  <a:cubicBezTo>
                    <a:pt x="864" y="8188"/>
                    <a:pt x="864" y="8174"/>
                    <a:pt x="894" y="8115"/>
                  </a:cubicBezTo>
                  <a:cubicBezTo>
                    <a:pt x="894" y="8042"/>
                    <a:pt x="938" y="7954"/>
                    <a:pt x="952" y="7852"/>
                  </a:cubicBezTo>
                  <a:cubicBezTo>
                    <a:pt x="1011" y="7588"/>
                    <a:pt x="1084" y="7237"/>
                    <a:pt x="1172" y="6827"/>
                  </a:cubicBezTo>
                  <a:cubicBezTo>
                    <a:pt x="1362" y="5949"/>
                    <a:pt x="1596" y="4748"/>
                    <a:pt x="1845" y="3431"/>
                  </a:cubicBezTo>
                  <a:cubicBezTo>
                    <a:pt x="1904" y="3109"/>
                    <a:pt x="1977" y="2772"/>
                    <a:pt x="2036" y="2464"/>
                  </a:cubicBezTo>
                  <a:cubicBezTo>
                    <a:pt x="2094" y="2157"/>
                    <a:pt x="2138" y="1850"/>
                    <a:pt x="2138" y="1557"/>
                  </a:cubicBezTo>
                  <a:cubicBezTo>
                    <a:pt x="2138" y="1264"/>
                    <a:pt x="2065" y="971"/>
                    <a:pt x="1918" y="752"/>
                  </a:cubicBezTo>
                  <a:cubicBezTo>
                    <a:pt x="1772" y="503"/>
                    <a:pt x="1596" y="342"/>
                    <a:pt x="1391" y="239"/>
                  </a:cubicBezTo>
                  <a:cubicBezTo>
                    <a:pt x="1102" y="57"/>
                    <a:pt x="812" y="0"/>
                    <a:pt x="586" y="0"/>
                  </a:cubicBez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908" name="Google Shape;1908;p58"/>
            <p:cNvSpPr/>
            <p:nvPr/>
          </p:nvSpPr>
          <p:spPr>
            <a:xfrm>
              <a:off x="2766752" y="2360338"/>
              <a:ext cx="198499" cy="9065"/>
            </a:xfrm>
            <a:custGeom>
              <a:avLst/>
              <a:gdLst/>
              <a:ahLst/>
              <a:cxnLst/>
              <a:rect l="l" t="t" r="r" b="b"/>
              <a:pathLst>
                <a:path w="2343" h="107" extrusionOk="0">
                  <a:moveTo>
                    <a:pt x="1731" y="0"/>
                  </a:moveTo>
                  <a:cubicBezTo>
                    <a:pt x="1566" y="0"/>
                    <a:pt x="1376" y="4"/>
                    <a:pt x="1171" y="13"/>
                  </a:cubicBezTo>
                  <a:cubicBezTo>
                    <a:pt x="527" y="27"/>
                    <a:pt x="0" y="71"/>
                    <a:pt x="0" y="86"/>
                  </a:cubicBezTo>
                  <a:cubicBezTo>
                    <a:pt x="0" y="96"/>
                    <a:pt x="264" y="107"/>
                    <a:pt x="646" y="107"/>
                  </a:cubicBezTo>
                  <a:cubicBezTo>
                    <a:pt x="804" y="107"/>
                    <a:pt x="983" y="105"/>
                    <a:pt x="1171" y="101"/>
                  </a:cubicBezTo>
                  <a:cubicBezTo>
                    <a:pt x="1815" y="86"/>
                    <a:pt x="2342" y="42"/>
                    <a:pt x="2342" y="27"/>
                  </a:cubicBezTo>
                  <a:cubicBezTo>
                    <a:pt x="2342" y="17"/>
                    <a:pt x="2099" y="0"/>
                    <a:pt x="1731" y="0"/>
                  </a:cubicBez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909" name="Google Shape;1909;p58"/>
            <p:cNvSpPr/>
            <p:nvPr/>
          </p:nvSpPr>
          <p:spPr>
            <a:xfrm>
              <a:off x="3393089" y="1996718"/>
              <a:ext cx="53374" cy="172490"/>
            </a:xfrm>
            <a:custGeom>
              <a:avLst/>
              <a:gdLst/>
              <a:ahLst/>
              <a:cxnLst/>
              <a:rect l="l" t="t" r="r" b="b"/>
              <a:pathLst>
                <a:path w="630" h="2036" extrusionOk="0">
                  <a:moveTo>
                    <a:pt x="600" y="1"/>
                  </a:moveTo>
                  <a:cubicBezTo>
                    <a:pt x="586" y="1"/>
                    <a:pt x="293" y="381"/>
                    <a:pt x="146" y="967"/>
                  </a:cubicBezTo>
                  <a:cubicBezTo>
                    <a:pt x="0" y="1553"/>
                    <a:pt x="73" y="2036"/>
                    <a:pt x="88" y="2036"/>
                  </a:cubicBezTo>
                  <a:cubicBezTo>
                    <a:pt x="132" y="2036"/>
                    <a:pt x="117" y="1553"/>
                    <a:pt x="234" y="996"/>
                  </a:cubicBezTo>
                  <a:cubicBezTo>
                    <a:pt x="381" y="425"/>
                    <a:pt x="630" y="15"/>
                    <a:pt x="600" y="1"/>
                  </a:cubicBez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910" name="Google Shape;1910;p58"/>
            <p:cNvSpPr/>
            <p:nvPr/>
          </p:nvSpPr>
          <p:spPr>
            <a:xfrm>
              <a:off x="2748113" y="979140"/>
              <a:ext cx="323800" cy="183673"/>
            </a:xfrm>
            <a:custGeom>
              <a:avLst/>
              <a:gdLst/>
              <a:ahLst/>
              <a:cxnLst/>
              <a:rect l="l" t="t" r="r" b="b"/>
              <a:pathLst>
                <a:path w="3822" h="2168" extrusionOk="0">
                  <a:moveTo>
                    <a:pt x="2367" y="0"/>
                  </a:moveTo>
                  <a:cubicBezTo>
                    <a:pt x="1721" y="0"/>
                    <a:pt x="1072" y="72"/>
                    <a:pt x="440" y="227"/>
                  </a:cubicBezTo>
                  <a:cubicBezTo>
                    <a:pt x="308" y="256"/>
                    <a:pt x="206" y="285"/>
                    <a:pt x="103" y="373"/>
                  </a:cubicBezTo>
                  <a:cubicBezTo>
                    <a:pt x="16" y="460"/>
                    <a:pt x="1" y="604"/>
                    <a:pt x="85" y="692"/>
                  </a:cubicBezTo>
                  <a:lnTo>
                    <a:pt x="85" y="692"/>
                  </a:lnTo>
                  <a:cubicBezTo>
                    <a:pt x="169" y="965"/>
                    <a:pt x="393" y="1172"/>
                    <a:pt x="630" y="1340"/>
                  </a:cubicBezTo>
                  <a:cubicBezTo>
                    <a:pt x="747" y="1457"/>
                    <a:pt x="879" y="1544"/>
                    <a:pt x="1040" y="1588"/>
                  </a:cubicBezTo>
                  <a:cubicBezTo>
                    <a:pt x="1084" y="1596"/>
                    <a:pt x="1130" y="1601"/>
                    <a:pt x="1176" y="1601"/>
                  </a:cubicBezTo>
                  <a:cubicBezTo>
                    <a:pt x="1299" y="1601"/>
                    <a:pt x="1423" y="1567"/>
                    <a:pt x="1508" y="1471"/>
                  </a:cubicBezTo>
                  <a:cubicBezTo>
                    <a:pt x="1584" y="1385"/>
                    <a:pt x="1604" y="1250"/>
                    <a:pt x="1556" y="1144"/>
                  </a:cubicBezTo>
                  <a:lnTo>
                    <a:pt x="1556" y="1144"/>
                  </a:lnTo>
                  <a:cubicBezTo>
                    <a:pt x="1765" y="1397"/>
                    <a:pt x="2031" y="1619"/>
                    <a:pt x="2343" y="1749"/>
                  </a:cubicBezTo>
                  <a:cubicBezTo>
                    <a:pt x="2436" y="1796"/>
                    <a:pt x="2534" y="1824"/>
                    <a:pt x="2631" y="1824"/>
                  </a:cubicBezTo>
                  <a:cubicBezTo>
                    <a:pt x="2687" y="1824"/>
                    <a:pt x="2743" y="1815"/>
                    <a:pt x="2797" y="1793"/>
                  </a:cubicBezTo>
                  <a:cubicBezTo>
                    <a:pt x="2897" y="1763"/>
                    <a:pt x="2983" y="1658"/>
                    <a:pt x="2990" y="1553"/>
                  </a:cubicBezTo>
                  <a:lnTo>
                    <a:pt x="2990" y="1553"/>
                  </a:lnTo>
                  <a:cubicBezTo>
                    <a:pt x="3072" y="1755"/>
                    <a:pt x="3200" y="1928"/>
                    <a:pt x="3368" y="2071"/>
                  </a:cubicBezTo>
                  <a:cubicBezTo>
                    <a:pt x="3415" y="2119"/>
                    <a:pt x="3483" y="2167"/>
                    <a:pt x="3546" y="2167"/>
                  </a:cubicBezTo>
                  <a:cubicBezTo>
                    <a:pt x="3560" y="2167"/>
                    <a:pt x="3574" y="2165"/>
                    <a:pt x="3587" y="2159"/>
                  </a:cubicBezTo>
                  <a:cubicBezTo>
                    <a:pt x="3704" y="2145"/>
                    <a:pt x="3734" y="1984"/>
                    <a:pt x="3748" y="1867"/>
                  </a:cubicBezTo>
                  <a:lnTo>
                    <a:pt x="3807" y="944"/>
                  </a:lnTo>
                  <a:cubicBezTo>
                    <a:pt x="3821" y="725"/>
                    <a:pt x="3821" y="505"/>
                    <a:pt x="3690" y="315"/>
                  </a:cubicBezTo>
                  <a:cubicBezTo>
                    <a:pt x="3543" y="95"/>
                    <a:pt x="3236" y="37"/>
                    <a:pt x="2987" y="22"/>
                  </a:cubicBezTo>
                  <a:cubicBezTo>
                    <a:pt x="2781" y="8"/>
                    <a:pt x="2574" y="0"/>
                    <a:pt x="23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911" name="Google Shape;1911;p58"/>
            <p:cNvSpPr/>
            <p:nvPr/>
          </p:nvSpPr>
          <p:spPr>
            <a:xfrm rot="-1954916">
              <a:off x="3768851" y="1201000"/>
              <a:ext cx="210870" cy="210954"/>
            </a:xfrm>
            <a:custGeom>
              <a:avLst/>
              <a:gdLst/>
              <a:ahLst/>
              <a:cxnLst/>
              <a:rect l="l" t="t" r="r" b="b"/>
              <a:pathLst>
                <a:path w="2489" h="2490" extrusionOk="0">
                  <a:moveTo>
                    <a:pt x="1271" y="1"/>
                  </a:moveTo>
                  <a:cubicBezTo>
                    <a:pt x="1262" y="1"/>
                    <a:pt x="1253" y="1"/>
                    <a:pt x="1244" y="1"/>
                  </a:cubicBezTo>
                  <a:cubicBezTo>
                    <a:pt x="571" y="1"/>
                    <a:pt x="0" y="572"/>
                    <a:pt x="0" y="1246"/>
                  </a:cubicBezTo>
                  <a:cubicBezTo>
                    <a:pt x="0" y="1919"/>
                    <a:pt x="556" y="2490"/>
                    <a:pt x="1244" y="2490"/>
                  </a:cubicBezTo>
                  <a:cubicBezTo>
                    <a:pt x="1933" y="2490"/>
                    <a:pt x="2489" y="1948"/>
                    <a:pt x="2489" y="1246"/>
                  </a:cubicBezTo>
                  <a:cubicBezTo>
                    <a:pt x="2489" y="552"/>
                    <a:pt x="1947" y="1"/>
                    <a:pt x="1271"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912" name="Google Shape;1912;p58"/>
            <p:cNvSpPr/>
            <p:nvPr/>
          </p:nvSpPr>
          <p:spPr>
            <a:xfrm rot="-1954916">
              <a:off x="3882594" y="1250736"/>
              <a:ext cx="122845" cy="124709"/>
            </a:xfrm>
            <a:custGeom>
              <a:avLst/>
              <a:gdLst/>
              <a:ahLst/>
              <a:cxnLst/>
              <a:rect l="l" t="t" r="r" b="b"/>
              <a:pathLst>
                <a:path w="1450" h="1472" extrusionOk="0">
                  <a:moveTo>
                    <a:pt x="1343" y="1"/>
                  </a:moveTo>
                  <a:cubicBezTo>
                    <a:pt x="1099" y="1"/>
                    <a:pt x="0" y="140"/>
                    <a:pt x="0" y="140"/>
                  </a:cubicBezTo>
                  <a:lnTo>
                    <a:pt x="586" y="1472"/>
                  </a:lnTo>
                  <a:cubicBezTo>
                    <a:pt x="586" y="1472"/>
                    <a:pt x="1450" y="1267"/>
                    <a:pt x="1391" y="8"/>
                  </a:cubicBezTo>
                  <a:cubicBezTo>
                    <a:pt x="1391" y="3"/>
                    <a:pt x="1374" y="1"/>
                    <a:pt x="1343"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6">
          <a:extLst>
            <a:ext uri="{FF2B5EF4-FFF2-40B4-BE49-F238E27FC236}">
              <a16:creationId xmlns:a16="http://schemas.microsoft.com/office/drawing/2014/main" id="{EC425F23-8322-4863-4A9A-3F25F793ED4E}"/>
            </a:ext>
          </a:extLst>
        </p:cNvPr>
        <p:cNvGrpSpPr/>
        <p:nvPr/>
      </p:nvGrpSpPr>
      <p:grpSpPr>
        <a:xfrm>
          <a:off x="0" y="0"/>
          <a:ext cx="0" cy="0"/>
          <a:chOff x="0" y="0"/>
          <a:chExt cx="0" cy="0"/>
        </a:xfrm>
      </p:grpSpPr>
      <p:sp>
        <p:nvSpPr>
          <p:cNvPr id="1597" name="Google Shape;1597;p53">
            <a:extLst>
              <a:ext uri="{FF2B5EF4-FFF2-40B4-BE49-F238E27FC236}">
                <a16:creationId xmlns:a16="http://schemas.microsoft.com/office/drawing/2014/main" id="{2819BF83-D19C-3BCE-1D0D-FD401374CD24}"/>
              </a:ext>
            </a:extLst>
          </p:cNvPr>
          <p:cNvSpPr/>
          <p:nvPr/>
        </p:nvSpPr>
        <p:spPr>
          <a:xfrm>
            <a:off x="3125500" y="1472375"/>
            <a:ext cx="1003200" cy="10032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98" name="Google Shape;1598;p53">
            <a:extLst>
              <a:ext uri="{FF2B5EF4-FFF2-40B4-BE49-F238E27FC236}">
                <a16:creationId xmlns:a16="http://schemas.microsoft.com/office/drawing/2014/main" id="{A31D1E95-41BD-AC34-356B-62D0DD54FE5A}"/>
              </a:ext>
            </a:extLst>
          </p:cNvPr>
          <p:cNvSpPr/>
          <p:nvPr/>
        </p:nvSpPr>
        <p:spPr>
          <a:xfrm>
            <a:off x="4981638" y="1472375"/>
            <a:ext cx="1003200" cy="10032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99" name="Google Shape;1599;p53">
            <a:extLst>
              <a:ext uri="{FF2B5EF4-FFF2-40B4-BE49-F238E27FC236}">
                <a16:creationId xmlns:a16="http://schemas.microsoft.com/office/drawing/2014/main" id="{773C714F-9398-4E46-EFE7-795CEDDF13FE}"/>
              </a:ext>
            </a:extLst>
          </p:cNvPr>
          <p:cNvSpPr/>
          <p:nvPr/>
        </p:nvSpPr>
        <p:spPr>
          <a:xfrm>
            <a:off x="3125500" y="3276075"/>
            <a:ext cx="1003200" cy="10032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600" name="Google Shape;1600;p53">
            <a:extLst>
              <a:ext uri="{FF2B5EF4-FFF2-40B4-BE49-F238E27FC236}">
                <a16:creationId xmlns:a16="http://schemas.microsoft.com/office/drawing/2014/main" id="{C2DB8FF3-98DE-75DD-EDC9-6DB3E6B25118}"/>
              </a:ext>
            </a:extLst>
          </p:cNvPr>
          <p:cNvSpPr/>
          <p:nvPr/>
        </p:nvSpPr>
        <p:spPr>
          <a:xfrm>
            <a:off x="4981638" y="3276075"/>
            <a:ext cx="1003200" cy="10032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601" name="Google Shape;1601;p53">
            <a:extLst>
              <a:ext uri="{FF2B5EF4-FFF2-40B4-BE49-F238E27FC236}">
                <a16:creationId xmlns:a16="http://schemas.microsoft.com/office/drawing/2014/main" id="{E4A2B956-8CBF-E574-D5D1-D41A0604AEFE}"/>
              </a:ext>
            </a:extLst>
          </p:cNvPr>
          <p:cNvSpPr txBox="1">
            <a:spLocks noGrp="1"/>
          </p:cNvSpPr>
          <p:nvPr>
            <p:ph type="title"/>
          </p:nvPr>
        </p:nvSpPr>
        <p:spPr>
          <a:xfrm>
            <a:off x="720000" y="445025"/>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Project Strategy</a:t>
            </a:r>
            <a:r>
              <a:rPr lang="en-GB" noProof="0"/>
              <a:t> </a:t>
            </a:r>
            <a:r>
              <a:rPr lang="en-GB"/>
              <a:t>P</a:t>
            </a:r>
            <a:r>
              <a:rPr lang="en-GB" noProof="0" err="1"/>
              <a:t>rocesses</a:t>
            </a:r>
            <a:endParaRPr lang="en-GB" noProof="0"/>
          </a:p>
          <a:p>
            <a:pPr marL="0" lvl="0" indent="0" algn="ctr" rtl="0">
              <a:spcBef>
                <a:spcPts val="0"/>
              </a:spcBef>
              <a:spcAft>
                <a:spcPts val="0"/>
              </a:spcAft>
              <a:buNone/>
            </a:pPr>
            <a:endParaRPr lang="en-GB" noProof="0"/>
          </a:p>
        </p:txBody>
      </p:sp>
      <p:sp>
        <p:nvSpPr>
          <p:cNvPr id="1602" name="Google Shape;1602;p53">
            <a:extLst>
              <a:ext uri="{FF2B5EF4-FFF2-40B4-BE49-F238E27FC236}">
                <a16:creationId xmlns:a16="http://schemas.microsoft.com/office/drawing/2014/main" id="{DCF76B3C-D233-683C-EF65-FD3535C0912B}"/>
              </a:ext>
            </a:extLst>
          </p:cNvPr>
          <p:cNvSpPr txBox="1">
            <a:spLocks noGrp="1"/>
          </p:cNvSpPr>
          <p:nvPr>
            <p:ph type="title" idx="4294967295"/>
          </p:nvPr>
        </p:nvSpPr>
        <p:spPr>
          <a:xfrm>
            <a:off x="672125" y="1746963"/>
            <a:ext cx="2338200" cy="478800"/>
          </a:xfrm>
          <a:prstGeom prst="rect">
            <a:avLst/>
          </a:prstGeom>
        </p:spPr>
        <p:txBody>
          <a:bodyPr spcFirstLastPara="1" wrap="square" lIns="91425" tIns="91425" rIns="91425" bIns="91425" anchor="t" anchorCtr="0">
            <a:noAutofit/>
          </a:bodyPr>
          <a:lstStyle/>
          <a:p>
            <a:pPr marL="0" lvl="0" indent="0" algn="r" rtl="0">
              <a:lnSpc>
                <a:spcPct val="70000"/>
              </a:lnSpc>
              <a:spcBef>
                <a:spcPts val="0"/>
              </a:spcBef>
              <a:spcAft>
                <a:spcPts val="0"/>
              </a:spcAft>
              <a:buNone/>
            </a:pPr>
            <a:r>
              <a:rPr lang="en-GB" sz="2000"/>
              <a:t>Data Cleaning (EDA)</a:t>
            </a:r>
            <a:endParaRPr lang="en-GB" sz="2000" noProof="0"/>
          </a:p>
          <a:p>
            <a:pPr marL="0" lvl="0" indent="0" algn="r" rtl="0">
              <a:spcBef>
                <a:spcPts val="0"/>
              </a:spcBef>
              <a:spcAft>
                <a:spcPts val="0"/>
              </a:spcAft>
              <a:buNone/>
            </a:pPr>
            <a:endParaRPr lang="en-GB" sz="2200" noProof="0"/>
          </a:p>
        </p:txBody>
      </p:sp>
      <p:sp>
        <p:nvSpPr>
          <p:cNvPr id="1603" name="Google Shape;1603;p53">
            <a:extLst>
              <a:ext uri="{FF2B5EF4-FFF2-40B4-BE49-F238E27FC236}">
                <a16:creationId xmlns:a16="http://schemas.microsoft.com/office/drawing/2014/main" id="{F4CB1B89-B443-F07C-9E6B-7E263798FC46}"/>
              </a:ext>
            </a:extLst>
          </p:cNvPr>
          <p:cNvSpPr txBox="1">
            <a:spLocks noGrp="1"/>
          </p:cNvSpPr>
          <p:nvPr>
            <p:ph type="subTitle" idx="4294967295"/>
          </p:nvPr>
        </p:nvSpPr>
        <p:spPr>
          <a:xfrm>
            <a:off x="727500" y="2164775"/>
            <a:ext cx="2282700" cy="6597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Clr>
                <a:schemeClr val="dk1"/>
              </a:buClr>
              <a:buSzPts val="1100"/>
              <a:buFont typeface="Arial"/>
              <a:buNone/>
            </a:pPr>
            <a:r>
              <a:rPr lang="en-GB" sz="1400" noProof="0"/>
              <a:t>Clean the dataset and then use business and python </a:t>
            </a:r>
            <a:r>
              <a:rPr lang="en-GB" sz="1400"/>
              <a:t>l</a:t>
            </a:r>
            <a:r>
              <a:rPr lang="en-GB" sz="1400" noProof="0" err="1"/>
              <a:t>ogic</a:t>
            </a:r>
            <a:r>
              <a:rPr lang="en-GB" sz="1400" noProof="0"/>
              <a:t> to create </a:t>
            </a:r>
            <a:r>
              <a:rPr lang="en-GB" sz="1400"/>
              <a:t>m</a:t>
            </a:r>
            <a:r>
              <a:rPr lang="en-GB" sz="1400" noProof="0"/>
              <a:t>aster dataset.</a:t>
            </a:r>
          </a:p>
        </p:txBody>
      </p:sp>
      <p:sp>
        <p:nvSpPr>
          <p:cNvPr id="1604" name="Google Shape;1604;p53">
            <a:extLst>
              <a:ext uri="{FF2B5EF4-FFF2-40B4-BE49-F238E27FC236}">
                <a16:creationId xmlns:a16="http://schemas.microsoft.com/office/drawing/2014/main" id="{1BBDDAD0-D89E-C5D9-83E6-470520E8452E}"/>
              </a:ext>
            </a:extLst>
          </p:cNvPr>
          <p:cNvSpPr txBox="1">
            <a:spLocks noGrp="1"/>
          </p:cNvSpPr>
          <p:nvPr>
            <p:ph type="title" idx="4294967295"/>
          </p:nvPr>
        </p:nvSpPr>
        <p:spPr>
          <a:xfrm>
            <a:off x="671950" y="3551225"/>
            <a:ext cx="2338200" cy="478800"/>
          </a:xfrm>
          <a:prstGeom prst="rect">
            <a:avLst/>
          </a:prstGeom>
        </p:spPr>
        <p:txBody>
          <a:bodyPr spcFirstLastPara="1" wrap="square" lIns="91425" tIns="91425" rIns="91425" bIns="91425" anchor="t" anchorCtr="0">
            <a:noAutofit/>
          </a:bodyPr>
          <a:lstStyle/>
          <a:p>
            <a:pPr marL="0" lvl="0" indent="0" algn="r" rtl="0">
              <a:lnSpc>
                <a:spcPct val="70000"/>
              </a:lnSpc>
              <a:spcBef>
                <a:spcPts val="0"/>
              </a:spcBef>
              <a:spcAft>
                <a:spcPts val="0"/>
              </a:spcAft>
              <a:buNone/>
            </a:pPr>
            <a:r>
              <a:rPr lang="en-GB" sz="2000" noProof="0"/>
              <a:t>Model Training</a:t>
            </a:r>
          </a:p>
          <a:p>
            <a:pPr marL="0" lvl="0" indent="0" algn="r" rtl="0">
              <a:spcBef>
                <a:spcPts val="0"/>
              </a:spcBef>
              <a:spcAft>
                <a:spcPts val="0"/>
              </a:spcAft>
              <a:buNone/>
            </a:pPr>
            <a:endParaRPr lang="en-GB" sz="2200" noProof="0"/>
          </a:p>
        </p:txBody>
      </p:sp>
      <p:sp>
        <p:nvSpPr>
          <p:cNvPr id="1605" name="Google Shape;1605;p53">
            <a:extLst>
              <a:ext uri="{FF2B5EF4-FFF2-40B4-BE49-F238E27FC236}">
                <a16:creationId xmlns:a16="http://schemas.microsoft.com/office/drawing/2014/main" id="{C631DD40-45EE-7155-91A5-DEA71D999989}"/>
              </a:ext>
            </a:extLst>
          </p:cNvPr>
          <p:cNvSpPr txBox="1">
            <a:spLocks noGrp="1"/>
          </p:cNvSpPr>
          <p:nvPr>
            <p:ph type="subTitle" idx="4294967295"/>
          </p:nvPr>
        </p:nvSpPr>
        <p:spPr>
          <a:xfrm>
            <a:off x="727500" y="3860025"/>
            <a:ext cx="2282700" cy="6597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Clr>
                <a:schemeClr val="dk1"/>
              </a:buClr>
              <a:buSzPts val="1100"/>
              <a:buFont typeface="Arial"/>
              <a:buNone/>
            </a:pPr>
            <a:r>
              <a:rPr lang="en-GB" sz="1400" noProof="0"/>
              <a:t>Train Various different ML Models to predict the repeat </a:t>
            </a:r>
            <a:r>
              <a:rPr lang="en-GB" sz="1400"/>
              <a:t>buyers and</a:t>
            </a:r>
            <a:r>
              <a:rPr lang="en-GB" sz="1400" noProof="0"/>
              <a:t> fuse them to create a stacked Model. </a:t>
            </a:r>
          </a:p>
        </p:txBody>
      </p:sp>
      <p:sp>
        <p:nvSpPr>
          <p:cNvPr id="1606" name="Google Shape;1606;p53">
            <a:extLst>
              <a:ext uri="{FF2B5EF4-FFF2-40B4-BE49-F238E27FC236}">
                <a16:creationId xmlns:a16="http://schemas.microsoft.com/office/drawing/2014/main" id="{77035CDB-E95F-0E71-FF6B-DB765AF85D79}"/>
              </a:ext>
            </a:extLst>
          </p:cNvPr>
          <p:cNvSpPr txBox="1">
            <a:spLocks noGrp="1"/>
          </p:cNvSpPr>
          <p:nvPr>
            <p:ph type="title" idx="4294967295"/>
          </p:nvPr>
        </p:nvSpPr>
        <p:spPr>
          <a:xfrm>
            <a:off x="6118450" y="1746963"/>
            <a:ext cx="2895728" cy="478800"/>
          </a:xfrm>
          <a:prstGeom prst="rect">
            <a:avLst/>
          </a:prstGeom>
        </p:spPr>
        <p:txBody>
          <a:bodyPr spcFirstLastPara="1" wrap="square" lIns="91425" tIns="91425" rIns="91425" bIns="91425" anchor="t" anchorCtr="0">
            <a:noAutofit/>
          </a:bodyPr>
          <a:lstStyle/>
          <a:p>
            <a:pPr marL="0" lvl="0" indent="0" algn="l" rtl="0">
              <a:lnSpc>
                <a:spcPct val="70000"/>
              </a:lnSpc>
              <a:spcBef>
                <a:spcPts val="0"/>
              </a:spcBef>
              <a:spcAft>
                <a:spcPts val="0"/>
              </a:spcAft>
              <a:buNone/>
            </a:pPr>
            <a:r>
              <a:rPr lang="en-GB" sz="2000" noProof="0" dirty="0"/>
              <a:t>Visualisation(EDA)</a:t>
            </a:r>
            <a:endParaRPr lang="en-GB" sz="2200" noProof="0" dirty="0"/>
          </a:p>
        </p:txBody>
      </p:sp>
      <p:sp>
        <p:nvSpPr>
          <p:cNvPr id="1607" name="Google Shape;1607;p53">
            <a:extLst>
              <a:ext uri="{FF2B5EF4-FFF2-40B4-BE49-F238E27FC236}">
                <a16:creationId xmlns:a16="http://schemas.microsoft.com/office/drawing/2014/main" id="{73F6FFFE-FBAF-EA75-1D7B-0DDE8AF76801}"/>
              </a:ext>
            </a:extLst>
          </p:cNvPr>
          <p:cNvSpPr txBox="1">
            <a:spLocks noGrp="1"/>
          </p:cNvSpPr>
          <p:nvPr>
            <p:ph type="subTitle" idx="4294967295"/>
          </p:nvPr>
        </p:nvSpPr>
        <p:spPr>
          <a:xfrm>
            <a:off x="6118450" y="2055763"/>
            <a:ext cx="2822958" cy="659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Clr>
                <a:schemeClr val="dk1"/>
              </a:buClr>
              <a:buSzPts val="1100"/>
              <a:buFont typeface="Arial"/>
              <a:buNone/>
            </a:pPr>
            <a:r>
              <a:rPr lang="en-GB" sz="1400" noProof="0"/>
              <a:t>Utilise the cleaned master dataset and chart up visualisations using </a:t>
            </a:r>
            <a:r>
              <a:rPr lang="en-GB" sz="1400" noProof="0" err="1"/>
              <a:t>PowerBI</a:t>
            </a:r>
            <a:r>
              <a:rPr lang="en-GB" sz="1400" noProof="0"/>
              <a:t> &amp; Python for insights. </a:t>
            </a:r>
          </a:p>
        </p:txBody>
      </p:sp>
      <p:sp>
        <p:nvSpPr>
          <p:cNvPr id="1608" name="Google Shape;1608;p53">
            <a:extLst>
              <a:ext uri="{FF2B5EF4-FFF2-40B4-BE49-F238E27FC236}">
                <a16:creationId xmlns:a16="http://schemas.microsoft.com/office/drawing/2014/main" id="{782AA9F5-C672-167B-B264-FE8DB28A58B7}"/>
              </a:ext>
            </a:extLst>
          </p:cNvPr>
          <p:cNvSpPr txBox="1">
            <a:spLocks noGrp="1"/>
          </p:cNvSpPr>
          <p:nvPr>
            <p:ph type="title" idx="4294967295"/>
          </p:nvPr>
        </p:nvSpPr>
        <p:spPr>
          <a:xfrm>
            <a:off x="6118450" y="3541200"/>
            <a:ext cx="2746302" cy="478800"/>
          </a:xfrm>
          <a:prstGeom prst="rect">
            <a:avLst/>
          </a:prstGeom>
        </p:spPr>
        <p:txBody>
          <a:bodyPr spcFirstLastPara="1" wrap="square" lIns="91425" tIns="91425" rIns="91425" bIns="91425" anchor="t" anchorCtr="0">
            <a:noAutofit/>
          </a:bodyPr>
          <a:lstStyle/>
          <a:p>
            <a:pPr marL="0" lvl="0" indent="0" algn="l" rtl="0">
              <a:lnSpc>
                <a:spcPct val="70000"/>
              </a:lnSpc>
              <a:spcBef>
                <a:spcPts val="0"/>
              </a:spcBef>
              <a:spcAft>
                <a:spcPts val="0"/>
              </a:spcAft>
              <a:buNone/>
            </a:pPr>
            <a:r>
              <a:rPr lang="en-GB" sz="2000" noProof="0"/>
              <a:t>Build the Pipeline</a:t>
            </a:r>
          </a:p>
          <a:p>
            <a:pPr marL="0" lvl="0" indent="0" algn="l" rtl="0">
              <a:spcBef>
                <a:spcPts val="0"/>
              </a:spcBef>
              <a:spcAft>
                <a:spcPts val="0"/>
              </a:spcAft>
              <a:buNone/>
            </a:pPr>
            <a:endParaRPr lang="en-GB" sz="2200" noProof="0"/>
          </a:p>
        </p:txBody>
      </p:sp>
      <p:sp>
        <p:nvSpPr>
          <p:cNvPr id="1609" name="Google Shape;1609;p53">
            <a:extLst>
              <a:ext uri="{FF2B5EF4-FFF2-40B4-BE49-F238E27FC236}">
                <a16:creationId xmlns:a16="http://schemas.microsoft.com/office/drawing/2014/main" id="{401027E5-ECEF-6228-1300-7401257B96AA}"/>
              </a:ext>
            </a:extLst>
          </p:cNvPr>
          <p:cNvSpPr txBox="1">
            <a:spLocks noGrp="1"/>
          </p:cNvSpPr>
          <p:nvPr>
            <p:ph type="subTitle" idx="4294967295"/>
          </p:nvPr>
        </p:nvSpPr>
        <p:spPr>
          <a:xfrm>
            <a:off x="6133800" y="3850000"/>
            <a:ext cx="2282700" cy="659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Clr>
                <a:schemeClr val="dk1"/>
              </a:buClr>
              <a:buSzPts val="1100"/>
              <a:buFont typeface="Arial"/>
              <a:buNone/>
            </a:pPr>
            <a:r>
              <a:rPr lang="en-GB" sz="1400" noProof="0"/>
              <a:t>Utilise Docker &amp; Kedro to build the Machine Learning Pipeline.</a:t>
            </a:r>
          </a:p>
        </p:txBody>
      </p:sp>
      <p:grpSp>
        <p:nvGrpSpPr>
          <p:cNvPr id="1692" name="Google Shape;1692;p53">
            <a:extLst>
              <a:ext uri="{FF2B5EF4-FFF2-40B4-BE49-F238E27FC236}">
                <a16:creationId xmlns:a16="http://schemas.microsoft.com/office/drawing/2014/main" id="{B409915C-929C-095A-8349-09C81313CF4D}"/>
              </a:ext>
            </a:extLst>
          </p:cNvPr>
          <p:cNvGrpSpPr/>
          <p:nvPr/>
        </p:nvGrpSpPr>
        <p:grpSpPr>
          <a:xfrm>
            <a:off x="5183472" y="1701891"/>
            <a:ext cx="599531" cy="531940"/>
            <a:chOff x="5183464" y="3481379"/>
            <a:chExt cx="599531" cy="531940"/>
          </a:xfrm>
        </p:grpSpPr>
        <p:sp>
          <p:nvSpPr>
            <p:cNvPr id="1693" name="Google Shape;1693;p53">
              <a:extLst>
                <a:ext uri="{FF2B5EF4-FFF2-40B4-BE49-F238E27FC236}">
                  <a16:creationId xmlns:a16="http://schemas.microsoft.com/office/drawing/2014/main" id="{DD2ABB13-83D2-0469-377F-D38730B2745B}"/>
                </a:ext>
              </a:extLst>
            </p:cNvPr>
            <p:cNvSpPr/>
            <p:nvPr/>
          </p:nvSpPr>
          <p:spPr>
            <a:xfrm>
              <a:off x="5212411" y="3723025"/>
              <a:ext cx="48692" cy="106579"/>
            </a:xfrm>
            <a:custGeom>
              <a:avLst/>
              <a:gdLst/>
              <a:ahLst/>
              <a:cxnLst/>
              <a:rect l="l" t="t" r="r" b="b"/>
              <a:pathLst>
                <a:path w="1159" h="2537" extrusionOk="0">
                  <a:moveTo>
                    <a:pt x="689" y="0"/>
                  </a:moveTo>
                  <a:cubicBezTo>
                    <a:pt x="306" y="0"/>
                    <a:pt x="0" y="316"/>
                    <a:pt x="0" y="699"/>
                  </a:cubicBezTo>
                  <a:lnTo>
                    <a:pt x="0" y="862"/>
                  </a:lnTo>
                  <a:cubicBezTo>
                    <a:pt x="0" y="1063"/>
                    <a:pt x="29" y="1254"/>
                    <a:pt x="96" y="1445"/>
                  </a:cubicBezTo>
                  <a:lnTo>
                    <a:pt x="459" y="2536"/>
                  </a:lnTo>
                  <a:lnTo>
                    <a:pt x="1158" y="2536"/>
                  </a:lnTo>
                  <a:lnTo>
                    <a:pt x="11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694" name="Google Shape;1694;p53">
              <a:extLst>
                <a:ext uri="{FF2B5EF4-FFF2-40B4-BE49-F238E27FC236}">
                  <a16:creationId xmlns:a16="http://schemas.microsoft.com/office/drawing/2014/main" id="{DA515F8D-07B7-B19E-FCCD-90B708899D60}"/>
                </a:ext>
              </a:extLst>
            </p:cNvPr>
            <p:cNvSpPr/>
            <p:nvPr/>
          </p:nvSpPr>
          <p:spPr>
            <a:xfrm>
              <a:off x="5212411" y="3723025"/>
              <a:ext cx="48692" cy="106579"/>
            </a:xfrm>
            <a:custGeom>
              <a:avLst/>
              <a:gdLst/>
              <a:ahLst/>
              <a:cxnLst/>
              <a:rect l="l" t="t" r="r" b="b"/>
              <a:pathLst>
                <a:path w="1159" h="2537" extrusionOk="0">
                  <a:moveTo>
                    <a:pt x="689" y="0"/>
                  </a:moveTo>
                  <a:cubicBezTo>
                    <a:pt x="306" y="0"/>
                    <a:pt x="0" y="316"/>
                    <a:pt x="0" y="699"/>
                  </a:cubicBezTo>
                  <a:lnTo>
                    <a:pt x="0" y="862"/>
                  </a:lnTo>
                  <a:cubicBezTo>
                    <a:pt x="0" y="1063"/>
                    <a:pt x="29" y="1254"/>
                    <a:pt x="96" y="1445"/>
                  </a:cubicBezTo>
                  <a:lnTo>
                    <a:pt x="459" y="2536"/>
                  </a:lnTo>
                  <a:lnTo>
                    <a:pt x="1158" y="2536"/>
                  </a:lnTo>
                  <a:lnTo>
                    <a:pt x="1158" y="0"/>
                  </a:lnTo>
                  <a:close/>
                </a:path>
              </a:pathLst>
            </a:custGeom>
            <a:solidFill>
              <a:srgbClr val="FFFFFF">
                <a:alpha val="18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695" name="Google Shape;1695;p53">
              <a:extLst>
                <a:ext uri="{FF2B5EF4-FFF2-40B4-BE49-F238E27FC236}">
                  <a16:creationId xmlns:a16="http://schemas.microsoft.com/office/drawing/2014/main" id="{33570C05-A607-E888-536C-51C5D399F66B}"/>
                </a:ext>
              </a:extLst>
            </p:cNvPr>
            <p:cNvSpPr/>
            <p:nvPr/>
          </p:nvSpPr>
          <p:spPr>
            <a:xfrm>
              <a:off x="5434746" y="3481379"/>
              <a:ext cx="348249" cy="290336"/>
            </a:xfrm>
            <a:custGeom>
              <a:avLst/>
              <a:gdLst/>
              <a:ahLst/>
              <a:cxnLst/>
              <a:rect l="l" t="t" r="r" b="b"/>
              <a:pathLst>
                <a:path w="8289" h="6911" extrusionOk="0">
                  <a:moveTo>
                    <a:pt x="460" y="1"/>
                  </a:moveTo>
                  <a:cubicBezTo>
                    <a:pt x="211" y="1"/>
                    <a:pt x="0" y="211"/>
                    <a:pt x="0" y="469"/>
                  </a:cubicBezTo>
                  <a:lnTo>
                    <a:pt x="0" y="6451"/>
                  </a:lnTo>
                  <a:cubicBezTo>
                    <a:pt x="0" y="6700"/>
                    <a:pt x="211" y="6910"/>
                    <a:pt x="469" y="6910"/>
                  </a:cubicBezTo>
                  <a:lnTo>
                    <a:pt x="7829" y="6910"/>
                  </a:lnTo>
                  <a:cubicBezTo>
                    <a:pt x="8087" y="6901"/>
                    <a:pt x="8288" y="6700"/>
                    <a:pt x="8288" y="6451"/>
                  </a:cubicBezTo>
                  <a:lnTo>
                    <a:pt x="8288" y="469"/>
                  </a:lnTo>
                  <a:cubicBezTo>
                    <a:pt x="8288" y="211"/>
                    <a:pt x="8078" y="1"/>
                    <a:pt x="7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696" name="Google Shape;1696;p53">
              <a:extLst>
                <a:ext uri="{FF2B5EF4-FFF2-40B4-BE49-F238E27FC236}">
                  <a16:creationId xmlns:a16="http://schemas.microsoft.com/office/drawing/2014/main" id="{57DB38F1-3DFC-6E72-0ED3-4320338F3802}"/>
                </a:ext>
              </a:extLst>
            </p:cNvPr>
            <p:cNvSpPr/>
            <p:nvPr/>
          </p:nvSpPr>
          <p:spPr>
            <a:xfrm>
              <a:off x="5183464" y="3711766"/>
              <a:ext cx="348627" cy="301553"/>
            </a:xfrm>
            <a:custGeom>
              <a:avLst/>
              <a:gdLst/>
              <a:ahLst/>
              <a:cxnLst/>
              <a:rect l="l" t="t" r="r" b="b"/>
              <a:pathLst>
                <a:path w="8298" h="7178" extrusionOk="0">
                  <a:moveTo>
                    <a:pt x="8117" y="0"/>
                  </a:moveTo>
                  <a:cubicBezTo>
                    <a:pt x="8073" y="0"/>
                    <a:pt x="8029" y="19"/>
                    <a:pt x="8001" y="58"/>
                  </a:cubicBezTo>
                  <a:lnTo>
                    <a:pt x="3809" y="4058"/>
                  </a:lnTo>
                  <a:cubicBezTo>
                    <a:pt x="3723" y="4135"/>
                    <a:pt x="3608" y="4183"/>
                    <a:pt x="3493" y="4183"/>
                  </a:cubicBezTo>
                  <a:lnTo>
                    <a:pt x="3445" y="4183"/>
                  </a:lnTo>
                  <a:cubicBezTo>
                    <a:pt x="3196" y="4183"/>
                    <a:pt x="2996" y="3982"/>
                    <a:pt x="2996" y="3723"/>
                  </a:cubicBezTo>
                  <a:lnTo>
                    <a:pt x="2996" y="3493"/>
                  </a:lnTo>
                  <a:lnTo>
                    <a:pt x="1608" y="3493"/>
                  </a:lnTo>
                  <a:lnTo>
                    <a:pt x="1608" y="3723"/>
                  </a:lnTo>
                  <a:cubicBezTo>
                    <a:pt x="1608" y="3934"/>
                    <a:pt x="1474" y="4116"/>
                    <a:pt x="1282" y="4173"/>
                  </a:cubicBezTo>
                  <a:lnTo>
                    <a:pt x="498" y="4393"/>
                  </a:lnTo>
                  <a:cubicBezTo>
                    <a:pt x="201" y="4470"/>
                    <a:pt x="0" y="4747"/>
                    <a:pt x="0" y="5053"/>
                  </a:cubicBezTo>
                  <a:lnTo>
                    <a:pt x="0" y="6948"/>
                  </a:lnTo>
                  <a:cubicBezTo>
                    <a:pt x="0" y="7073"/>
                    <a:pt x="105" y="7178"/>
                    <a:pt x="230" y="7178"/>
                  </a:cubicBezTo>
                  <a:lnTo>
                    <a:pt x="3455" y="7178"/>
                  </a:lnTo>
                  <a:cubicBezTo>
                    <a:pt x="3579" y="7178"/>
                    <a:pt x="3685" y="7073"/>
                    <a:pt x="3685" y="6948"/>
                  </a:cubicBezTo>
                  <a:lnTo>
                    <a:pt x="3685" y="5953"/>
                  </a:lnTo>
                  <a:cubicBezTo>
                    <a:pt x="3685" y="5704"/>
                    <a:pt x="3780" y="5474"/>
                    <a:pt x="3953" y="5302"/>
                  </a:cubicBezTo>
                  <a:lnTo>
                    <a:pt x="7867" y="1378"/>
                  </a:lnTo>
                  <a:cubicBezTo>
                    <a:pt x="7982" y="1264"/>
                    <a:pt x="8029" y="1101"/>
                    <a:pt x="7991" y="938"/>
                  </a:cubicBezTo>
                  <a:lnTo>
                    <a:pt x="7905" y="613"/>
                  </a:lnTo>
                  <a:lnTo>
                    <a:pt x="8230" y="287"/>
                  </a:lnTo>
                  <a:cubicBezTo>
                    <a:pt x="8297" y="230"/>
                    <a:pt x="8297" y="115"/>
                    <a:pt x="8240" y="58"/>
                  </a:cubicBezTo>
                  <a:cubicBezTo>
                    <a:pt x="8207" y="19"/>
                    <a:pt x="8161" y="0"/>
                    <a:pt x="81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697" name="Google Shape;1697;p53">
              <a:extLst>
                <a:ext uri="{FF2B5EF4-FFF2-40B4-BE49-F238E27FC236}">
                  <a16:creationId xmlns:a16="http://schemas.microsoft.com/office/drawing/2014/main" id="{46F6577D-36A4-4538-F6F7-06585B62EC76}"/>
                </a:ext>
              </a:extLst>
            </p:cNvPr>
            <p:cNvSpPr/>
            <p:nvPr/>
          </p:nvSpPr>
          <p:spPr>
            <a:xfrm>
              <a:off x="5246988" y="3858510"/>
              <a:ext cx="66381" cy="28987"/>
            </a:xfrm>
            <a:custGeom>
              <a:avLst/>
              <a:gdLst/>
              <a:ahLst/>
              <a:cxnLst/>
              <a:rect l="l" t="t" r="r" b="b"/>
              <a:pathLst>
                <a:path w="1580" h="690" extrusionOk="0">
                  <a:moveTo>
                    <a:pt x="96" y="0"/>
                  </a:moveTo>
                  <a:lnTo>
                    <a:pt x="96" y="230"/>
                  </a:lnTo>
                  <a:cubicBezTo>
                    <a:pt x="96" y="335"/>
                    <a:pt x="67" y="431"/>
                    <a:pt x="0" y="517"/>
                  </a:cubicBezTo>
                  <a:cubicBezTo>
                    <a:pt x="249" y="632"/>
                    <a:pt x="517" y="690"/>
                    <a:pt x="785" y="690"/>
                  </a:cubicBezTo>
                  <a:cubicBezTo>
                    <a:pt x="1062" y="690"/>
                    <a:pt x="1330" y="632"/>
                    <a:pt x="1579" y="517"/>
                  </a:cubicBezTo>
                  <a:cubicBezTo>
                    <a:pt x="1512" y="431"/>
                    <a:pt x="1484" y="335"/>
                    <a:pt x="1484" y="230"/>
                  </a:cubicBezTo>
                  <a:lnTo>
                    <a:pt x="1484" y="0"/>
                  </a:ln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698" name="Google Shape;1698;p53">
              <a:extLst>
                <a:ext uri="{FF2B5EF4-FFF2-40B4-BE49-F238E27FC236}">
                  <a16:creationId xmlns:a16="http://schemas.microsoft.com/office/drawing/2014/main" id="{4C0D3DCA-6AE5-8962-A161-D3DD4E97BD85}"/>
                </a:ext>
              </a:extLst>
            </p:cNvPr>
            <p:cNvSpPr/>
            <p:nvPr/>
          </p:nvSpPr>
          <p:spPr>
            <a:xfrm>
              <a:off x="5231695" y="3713363"/>
              <a:ext cx="116251" cy="116244"/>
            </a:xfrm>
            <a:custGeom>
              <a:avLst/>
              <a:gdLst/>
              <a:ahLst/>
              <a:cxnLst/>
              <a:rect l="l" t="t" r="r" b="b"/>
              <a:pathLst>
                <a:path w="2767" h="2767" extrusionOk="0">
                  <a:moveTo>
                    <a:pt x="689" y="1"/>
                  </a:moveTo>
                  <a:cubicBezTo>
                    <a:pt x="316" y="1"/>
                    <a:pt x="0" y="316"/>
                    <a:pt x="0" y="690"/>
                  </a:cubicBezTo>
                  <a:cubicBezTo>
                    <a:pt x="0" y="948"/>
                    <a:pt x="211" y="1159"/>
                    <a:pt x="460" y="1159"/>
                  </a:cubicBezTo>
                  <a:lnTo>
                    <a:pt x="2307" y="2766"/>
                  </a:lnTo>
                  <a:lnTo>
                    <a:pt x="2690" y="1407"/>
                  </a:lnTo>
                  <a:cubicBezTo>
                    <a:pt x="2738" y="1235"/>
                    <a:pt x="2766" y="1072"/>
                    <a:pt x="2766" y="900"/>
                  </a:cubicBezTo>
                  <a:lnTo>
                    <a:pt x="2766" y="470"/>
                  </a:lnTo>
                  <a:cubicBezTo>
                    <a:pt x="2766" y="211"/>
                    <a:pt x="2556" y="1"/>
                    <a:pt x="2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699" name="Google Shape;1699;p53">
              <a:extLst>
                <a:ext uri="{FF2B5EF4-FFF2-40B4-BE49-F238E27FC236}">
                  <a16:creationId xmlns:a16="http://schemas.microsoft.com/office/drawing/2014/main" id="{8091B516-D5D2-4C6F-C695-5B586B813910}"/>
                </a:ext>
              </a:extLst>
            </p:cNvPr>
            <p:cNvSpPr/>
            <p:nvPr/>
          </p:nvSpPr>
          <p:spPr>
            <a:xfrm>
              <a:off x="5222032" y="3762011"/>
              <a:ext cx="116251" cy="106203"/>
            </a:xfrm>
            <a:custGeom>
              <a:avLst/>
              <a:gdLst/>
              <a:ahLst/>
              <a:cxnLst/>
              <a:rect l="l" t="t" r="r" b="b"/>
              <a:pathLst>
                <a:path w="2767" h="2528" extrusionOk="0">
                  <a:moveTo>
                    <a:pt x="891" y="1"/>
                  </a:moveTo>
                  <a:cubicBezTo>
                    <a:pt x="766" y="1"/>
                    <a:pt x="642" y="48"/>
                    <a:pt x="556" y="135"/>
                  </a:cubicBezTo>
                  <a:lnTo>
                    <a:pt x="135" y="556"/>
                  </a:lnTo>
                  <a:cubicBezTo>
                    <a:pt x="49" y="642"/>
                    <a:pt x="1" y="757"/>
                    <a:pt x="1" y="881"/>
                  </a:cubicBezTo>
                  <a:lnTo>
                    <a:pt x="1" y="1149"/>
                  </a:lnTo>
                  <a:cubicBezTo>
                    <a:pt x="1" y="1915"/>
                    <a:pt x="623" y="2527"/>
                    <a:pt x="1379" y="2527"/>
                  </a:cubicBezTo>
                  <a:cubicBezTo>
                    <a:pt x="2144" y="2527"/>
                    <a:pt x="2767" y="1915"/>
                    <a:pt x="2767" y="1149"/>
                  </a:cubicBezTo>
                  <a:lnTo>
                    <a:pt x="2767" y="852"/>
                  </a:lnTo>
                  <a:cubicBezTo>
                    <a:pt x="2767" y="738"/>
                    <a:pt x="2719" y="613"/>
                    <a:pt x="2633" y="527"/>
                  </a:cubicBezTo>
                  <a:cubicBezTo>
                    <a:pt x="2278" y="182"/>
                    <a:pt x="1628" y="20"/>
                    <a:pt x="8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700" name="Google Shape;1700;p53">
              <a:extLst>
                <a:ext uri="{FF2B5EF4-FFF2-40B4-BE49-F238E27FC236}">
                  <a16:creationId xmlns:a16="http://schemas.microsoft.com/office/drawing/2014/main" id="{71A3E35F-6C66-6567-8CAE-A125D128FDEB}"/>
                </a:ext>
              </a:extLst>
            </p:cNvPr>
            <p:cNvSpPr/>
            <p:nvPr/>
          </p:nvSpPr>
          <p:spPr>
            <a:xfrm>
              <a:off x="5222032" y="3762011"/>
              <a:ext cx="115831" cy="104187"/>
            </a:xfrm>
            <a:custGeom>
              <a:avLst/>
              <a:gdLst/>
              <a:ahLst/>
              <a:cxnLst/>
              <a:rect l="l" t="t" r="r" b="b"/>
              <a:pathLst>
                <a:path w="2757" h="2480" extrusionOk="0">
                  <a:moveTo>
                    <a:pt x="891" y="1"/>
                  </a:moveTo>
                  <a:cubicBezTo>
                    <a:pt x="766" y="1"/>
                    <a:pt x="642" y="48"/>
                    <a:pt x="556" y="135"/>
                  </a:cubicBezTo>
                  <a:lnTo>
                    <a:pt x="135" y="556"/>
                  </a:lnTo>
                  <a:cubicBezTo>
                    <a:pt x="49" y="642"/>
                    <a:pt x="1" y="757"/>
                    <a:pt x="1" y="881"/>
                  </a:cubicBezTo>
                  <a:lnTo>
                    <a:pt x="1" y="1149"/>
                  </a:lnTo>
                  <a:cubicBezTo>
                    <a:pt x="1" y="1762"/>
                    <a:pt x="412" y="2307"/>
                    <a:pt x="996" y="2479"/>
                  </a:cubicBezTo>
                  <a:cubicBezTo>
                    <a:pt x="795" y="2230"/>
                    <a:pt x="690" y="1924"/>
                    <a:pt x="690" y="1608"/>
                  </a:cubicBezTo>
                  <a:lnTo>
                    <a:pt x="690" y="938"/>
                  </a:lnTo>
                  <a:cubicBezTo>
                    <a:pt x="690" y="682"/>
                    <a:pt x="900" y="478"/>
                    <a:pt x="1145" y="478"/>
                  </a:cubicBezTo>
                  <a:cubicBezTo>
                    <a:pt x="1156" y="478"/>
                    <a:pt x="1167" y="478"/>
                    <a:pt x="1178" y="479"/>
                  </a:cubicBezTo>
                  <a:cubicBezTo>
                    <a:pt x="1647" y="508"/>
                    <a:pt x="2336" y="584"/>
                    <a:pt x="2757" y="785"/>
                  </a:cubicBezTo>
                  <a:cubicBezTo>
                    <a:pt x="2747" y="690"/>
                    <a:pt x="2700" y="604"/>
                    <a:pt x="2633" y="537"/>
                  </a:cubicBezTo>
                  <a:cubicBezTo>
                    <a:pt x="2278" y="182"/>
                    <a:pt x="1628" y="29"/>
                    <a:pt x="891" y="1"/>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701" name="Google Shape;1701;p53">
              <a:extLst>
                <a:ext uri="{FF2B5EF4-FFF2-40B4-BE49-F238E27FC236}">
                  <a16:creationId xmlns:a16="http://schemas.microsoft.com/office/drawing/2014/main" id="{7DA10957-C6A2-6C8C-95E2-DC68B1EC40B1}"/>
                </a:ext>
              </a:extLst>
            </p:cNvPr>
            <p:cNvSpPr/>
            <p:nvPr/>
          </p:nvSpPr>
          <p:spPr>
            <a:xfrm>
              <a:off x="5183464" y="3755163"/>
              <a:ext cx="318882" cy="258156"/>
            </a:xfrm>
            <a:custGeom>
              <a:avLst/>
              <a:gdLst/>
              <a:ahLst/>
              <a:cxnLst/>
              <a:rect l="l" t="t" r="r" b="b"/>
              <a:pathLst>
                <a:path w="7590" h="6145" extrusionOk="0">
                  <a:moveTo>
                    <a:pt x="6977" y="1"/>
                  </a:moveTo>
                  <a:lnTo>
                    <a:pt x="3819" y="3025"/>
                  </a:lnTo>
                  <a:cubicBezTo>
                    <a:pt x="3761" y="3083"/>
                    <a:pt x="3685" y="3121"/>
                    <a:pt x="3608" y="3140"/>
                  </a:cubicBezTo>
                  <a:cubicBezTo>
                    <a:pt x="3356" y="3653"/>
                    <a:pt x="2864" y="3912"/>
                    <a:pt x="2372" y="3912"/>
                  </a:cubicBezTo>
                  <a:cubicBezTo>
                    <a:pt x="1891" y="3912"/>
                    <a:pt x="1409" y="3665"/>
                    <a:pt x="1148" y="3169"/>
                  </a:cubicBezTo>
                  <a:lnTo>
                    <a:pt x="498" y="3360"/>
                  </a:lnTo>
                  <a:cubicBezTo>
                    <a:pt x="201" y="3446"/>
                    <a:pt x="0" y="3714"/>
                    <a:pt x="0" y="4020"/>
                  </a:cubicBezTo>
                  <a:lnTo>
                    <a:pt x="0" y="5915"/>
                  </a:lnTo>
                  <a:cubicBezTo>
                    <a:pt x="0" y="6040"/>
                    <a:pt x="105" y="6145"/>
                    <a:pt x="230" y="6145"/>
                  </a:cubicBezTo>
                  <a:lnTo>
                    <a:pt x="3455" y="6145"/>
                  </a:lnTo>
                  <a:cubicBezTo>
                    <a:pt x="3579" y="6145"/>
                    <a:pt x="3685" y="6040"/>
                    <a:pt x="3685" y="5915"/>
                  </a:cubicBezTo>
                  <a:lnTo>
                    <a:pt x="3685" y="4920"/>
                  </a:lnTo>
                  <a:cubicBezTo>
                    <a:pt x="3685" y="4671"/>
                    <a:pt x="3780" y="4441"/>
                    <a:pt x="3953" y="4269"/>
                  </a:cubicBezTo>
                  <a:lnTo>
                    <a:pt x="7589" y="623"/>
                  </a:lnTo>
                  <a:lnTo>
                    <a:pt x="69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702" name="Google Shape;1702;p53">
              <a:extLst>
                <a:ext uri="{FF2B5EF4-FFF2-40B4-BE49-F238E27FC236}">
                  <a16:creationId xmlns:a16="http://schemas.microsoft.com/office/drawing/2014/main" id="{4440F60B-8D17-E2A0-E3B8-7C7270F80C3F}"/>
                </a:ext>
              </a:extLst>
            </p:cNvPr>
            <p:cNvSpPr/>
            <p:nvPr/>
          </p:nvSpPr>
          <p:spPr>
            <a:xfrm>
              <a:off x="5183464" y="3907158"/>
              <a:ext cx="38610" cy="106161"/>
            </a:xfrm>
            <a:custGeom>
              <a:avLst/>
              <a:gdLst/>
              <a:ahLst/>
              <a:cxnLst/>
              <a:rect l="l" t="t" r="r" b="b"/>
              <a:pathLst>
                <a:path w="919" h="2527" extrusionOk="0">
                  <a:moveTo>
                    <a:pt x="134" y="0"/>
                  </a:moveTo>
                  <a:cubicBezTo>
                    <a:pt x="48" y="115"/>
                    <a:pt x="0" y="259"/>
                    <a:pt x="0" y="402"/>
                  </a:cubicBezTo>
                  <a:lnTo>
                    <a:pt x="0" y="2297"/>
                  </a:lnTo>
                  <a:cubicBezTo>
                    <a:pt x="0" y="2422"/>
                    <a:pt x="105" y="2527"/>
                    <a:pt x="230" y="2527"/>
                  </a:cubicBezTo>
                  <a:lnTo>
                    <a:pt x="919" y="2527"/>
                  </a:lnTo>
                  <a:lnTo>
                    <a:pt x="919" y="1072"/>
                  </a:lnTo>
                  <a:cubicBezTo>
                    <a:pt x="919" y="890"/>
                    <a:pt x="852" y="709"/>
                    <a:pt x="718" y="584"/>
                  </a:cubicBezTo>
                  <a:lnTo>
                    <a:pt x="1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703" name="Google Shape;1703;p53">
              <a:extLst>
                <a:ext uri="{FF2B5EF4-FFF2-40B4-BE49-F238E27FC236}">
                  <a16:creationId xmlns:a16="http://schemas.microsoft.com/office/drawing/2014/main" id="{12F70C95-0F82-14A4-C415-341289F5EE10}"/>
                </a:ext>
              </a:extLst>
            </p:cNvPr>
            <p:cNvSpPr/>
            <p:nvPr/>
          </p:nvSpPr>
          <p:spPr>
            <a:xfrm>
              <a:off x="5338241" y="3755163"/>
              <a:ext cx="164104" cy="206693"/>
            </a:xfrm>
            <a:custGeom>
              <a:avLst/>
              <a:gdLst/>
              <a:ahLst/>
              <a:cxnLst/>
              <a:rect l="l" t="t" r="r" b="b"/>
              <a:pathLst>
                <a:path w="3906" h="4920" extrusionOk="0">
                  <a:moveTo>
                    <a:pt x="3293" y="1"/>
                  </a:moveTo>
                  <a:lnTo>
                    <a:pt x="221" y="2949"/>
                  </a:lnTo>
                  <a:cubicBezTo>
                    <a:pt x="77" y="3236"/>
                    <a:pt x="1" y="3551"/>
                    <a:pt x="1" y="3867"/>
                  </a:cubicBezTo>
                  <a:lnTo>
                    <a:pt x="1" y="4920"/>
                  </a:lnTo>
                  <a:cubicBezTo>
                    <a:pt x="1" y="4671"/>
                    <a:pt x="96" y="4441"/>
                    <a:pt x="269" y="4269"/>
                  </a:cubicBezTo>
                  <a:lnTo>
                    <a:pt x="3905" y="623"/>
                  </a:lnTo>
                  <a:lnTo>
                    <a:pt x="3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704" name="Google Shape;1704;p53">
              <a:extLst>
                <a:ext uri="{FF2B5EF4-FFF2-40B4-BE49-F238E27FC236}">
                  <a16:creationId xmlns:a16="http://schemas.microsoft.com/office/drawing/2014/main" id="{68946C8F-3389-FD4E-144C-78929E0DBC76}"/>
                </a:ext>
              </a:extLst>
            </p:cNvPr>
            <p:cNvSpPr/>
            <p:nvPr/>
          </p:nvSpPr>
          <p:spPr>
            <a:xfrm>
              <a:off x="5461298" y="3524818"/>
              <a:ext cx="288506" cy="184847"/>
            </a:xfrm>
            <a:custGeom>
              <a:avLst/>
              <a:gdLst/>
              <a:ahLst/>
              <a:cxnLst/>
              <a:rect l="l" t="t" r="r" b="b"/>
              <a:pathLst>
                <a:path w="6867" h="4400" extrusionOk="0">
                  <a:moveTo>
                    <a:pt x="5359" y="0"/>
                  </a:moveTo>
                  <a:cubicBezTo>
                    <a:pt x="4929" y="29"/>
                    <a:pt x="4929" y="670"/>
                    <a:pt x="5359" y="689"/>
                  </a:cubicBezTo>
                  <a:lnTo>
                    <a:pt x="5675" y="689"/>
                  </a:lnTo>
                  <a:lnTo>
                    <a:pt x="3637" y="2737"/>
                  </a:lnTo>
                  <a:lnTo>
                    <a:pt x="2728" y="1828"/>
                  </a:lnTo>
                  <a:cubicBezTo>
                    <a:pt x="2661" y="1761"/>
                    <a:pt x="2572" y="1728"/>
                    <a:pt x="2484" y="1728"/>
                  </a:cubicBezTo>
                  <a:cubicBezTo>
                    <a:pt x="2395" y="1728"/>
                    <a:pt x="2307" y="1761"/>
                    <a:pt x="2240" y="1828"/>
                  </a:cubicBezTo>
                  <a:lnTo>
                    <a:pt x="278" y="3790"/>
                  </a:lnTo>
                  <a:cubicBezTo>
                    <a:pt x="0" y="4031"/>
                    <a:pt x="241" y="4400"/>
                    <a:pt x="515" y="4400"/>
                  </a:cubicBezTo>
                  <a:cubicBezTo>
                    <a:pt x="600" y="4400"/>
                    <a:pt x="689" y="4364"/>
                    <a:pt x="766" y="4278"/>
                  </a:cubicBezTo>
                  <a:lnTo>
                    <a:pt x="2479" y="2565"/>
                  </a:lnTo>
                  <a:lnTo>
                    <a:pt x="3388" y="3465"/>
                  </a:lnTo>
                  <a:cubicBezTo>
                    <a:pt x="3455" y="3536"/>
                    <a:pt x="3543" y="3572"/>
                    <a:pt x="3632" y="3572"/>
                  </a:cubicBezTo>
                  <a:cubicBezTo>
                    <a:pt x="3721" y="3572"/>
                    <a:pt x="3809" y="3536"/>
                    <a:pt x="3876" y="3465"/>
                  </a:cubicBezTo>
                  <a:lnTo>
                    <a:pt x="6163" y="1177"/>
                  </a:lnTo>
                  <a:lnTo>
                    <a:pt x="6163" y="1493"/>
                  </a:lnTo>
                  <a:cubicBezTo>
                    <a:pt x="6149" y="1737"/>
                    <a:pt x="6328" y="1859"/>
                    <a:pt x="6508" y="1859"/>
                  </a:cubicBezTo>
                  <a:cubicBezTo>
                    <a:pt x="6687" y="1859"/>
                    <a:pt x="6867" y="1737"/>
                    <a:pt x="6852" y="1493"/>
                  </a:cubicBezTo>
                  <a:lnTo>
                    <a:pt x="6852" y="345"/>
                  </a:lnTo>
                  <a:cubicBezTo>
                    <a:pt x="6852" y="153"/>
                    <a:pt x="6699" y="0"/>
                    <a:pt x="65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1705" name="Google Shape;1705;p53">
            <a:extLst>
              <a:ext uri="{FF2B5EF4-FFF2-40B4-BE49-F238E27FC236}">
                <a16:creationId xmlns:a16="http://schemas.microsoft.com/office/drawing/2014/main" id="{4F92C837-39EC-5F85-9D08-6FF920CDCB44}"/>
              </a:ext>
            </a:extLst>
          </p:cNvPr>
          <p:cNvSpPr/>
          <p:nvPr/>
        </p:nvSpPr>
        <p:spPr>
          <a:xfrm rot="-1456987">
            <a:off x="1284828" y="254673"/>
            <a:ext cx="353803" cy="316884"/>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nvGrpSpPr>
          <p:cNvPr id="1706" name="Google Shape;1706;p53">
            <a:extLst>
              <a:ext uri="{FF2B5EF4-FFF2-40B4-BE49-F238E27FC236}">
                <a16:creationId xmlns:a16="http://schemas.microsoft.com/office/drawing/2014/main" id="{CDFC5084-8CA5-497D-FD05-7E6781EA5B98}"/>
              </a:ext>
            </a:extLst>
          </p:cNvPr>
          <p:cNvGrpSpPr/>
          <p:nvPr/>
        </p:nvGrpSpPr>
        <p:grpSpPr>
          <a:xfrm>
            <a:off x="8417986" y="4411897"/>
            <a:ext cx="602928" cy="539690"/>
            <a:chOff x="8417986" y="4411897"/>
            <a:chExt cx="602928" cy="539690"/>
          </a:xfrm>
        </p:grpSpPr>
        <p:sp>
          <p:nvSpPr>
            <p:cNvPr id="1707" name="Google Shape;1707;p53">
              <a:extLst>
                <a:ext uri="{FF2B5EF4-FFF2-40B4-BE49-F238E27FC236}">
                  <a16:creationId xmlns:a16="http://schemas.microsoft.com/office/drawing/2014/main" id="{6EE11B1D-7D14-C8D6-F9F2-74AB397E441C}"/>
                </a:ext>
              </a:extLst>
            </p:cNvPr>
            <p:cNvSpPr/>
            <p:nvPr/>
          </p:nvSpPr>
          <p:spPr>
            <a:xfrm rot="-1469185">
              <a:off x="8417986" y="4411897"/>
              <a:ext cx="602928" cy="539690"/>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nvGrpSpPr>
            <p:cNvPr id="1708" name="Google Shape;1708;p53">
              <a:extLst>
                <a:ext uri="{FF2B5EF4-FFF2-40B4-BE49-F238E27FC236}">
                  <a16:creationId xmlns:a16="http://schemas.microsoft.com/office/drawing/2014/main" id="{5105BF56-61A4-5398-D47D-A30B21E13032}"/>
                </a:ext>
              </a:extLst>
            </p:cNvPr>
            <p:cNvGrpSpPr/>
            <p:nvPr/>
          </p:nvGrpSpPr>
          <p:grpSpPr>
            <a:xfrm rot="-2700000">
              <a:off x="8539475" y="4538597"/>
              <a:ext cx="360721" cy="311852"/>
              <a:chOff x="435455" y="3297470"/>
              <a:chExt cx="360726" cy="311855"/>
            </a:xfrm>
          </p:grpSpPr>
          <p:sp>
            <p:nvSpPr>
              <p:cNvPr id="1709" name="Google Shape;1709;p53">
                <a:extLst>
                  <a:ext uri="{FF2B5EF4-FFF2-40B4-BE49-F238E27FC236}">
                    <a16:creationId xmlns:a16="http://schemas.microsoft.com/office/drawing/2014/main" id="{D343609B-2D45-C220-C318-EFC0A89ABA53}"/>
                  </a:ext>
                </a:extLst>
              </p:cNvPr>
              <p:cNvSpPr/>
              <p:nvPr/>
            </p:nvSpPr>
            <p:spPr>
              <a:xfrm rot="1746505">
                <a:off x="435455" y="3304770"/>
                <a:ext cx="76936" cy="193330"/>
              </a:xfrm>
              <a:custGeom>
                <a:avLst/>
                <a:gdLst/>
                <a:ahLst/>
                <a:cxnLst/>
                <a:rect l="l" t="t" r="r" b="b"/>
                <a:pathLst>
                  <a:path w="542" h="1362" extrusionOk="0">
                    <a:moveTo>
                      <a:pt x="0" y="1"/>
                    </a:moveTo>
                    <a:cubicBezTo>
                      <a:pt x="15" y="469"/>
                      <a:pt x="30" y="923"/>
                      <a:pt x="44" y="1362"/>
                    </a:cubicBezTo>
                    <a:cubicBezTo>
                      <a:pt x="205" y="1318"/>
                      <a:pt x="381" y="1289"/>
                      <a:pt x="542" y="1289"/>
                    </a:cubicBezTo>
                    <a:cubicBezTo>
                      <a:pt x="527" y="835"/>
                      <a:pt x="498" y="484"/>
                      <a:pt x="469" y="30"/>
                    </a:cubicBezTo>
                    <a:cubicBezTo>
                      <a:pt x="322" y="1"/>
                      <a:pt x="132"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710" name="Google Shape;1710;p53">
                <a:extLst>
                  <a:ext uri="{FF2B5EF4-FFF2-40B4-BE49-F238E27FC236}">
                    <a16:creationId xmlns:a16="http://schemas.microsoft.com/office/drawing/2014/main" id="{B949C2AA-EED9-2F74-5067-10ED2E229D80}"/>
                  </a:ext>
                </a:extLst>
              </p:cNvPr>
              <p:cNvSpPr/>
              <p:nvPr/>
            </p:nvSpPr>
            <p:spPr>
              <a:xfrm rot="1746505">
                <a:off x="541561" y="3308645"/>
                <a:ext cx="97802" cy="237049"/>
              </a:xfrm>
              <a:custGeom>
                <a:avLst/>
                <a:gdLst/>
                <a:ahLst/>
                <a:cxnLst/>
                <a:rect l="l" t="t" r="r" b="b"/>
                <a:pathLst>
                  <a:path w="689" h="1670" extrusionOk="0">
                    <a:moveTo>
                      <a:pt x="0" y="0"/>
                    </a:moveTo>
                    <a:lnTo>
                      <a:pt x="0" y="1611"/>
                    </a:lnTo>
                    <a:lnTo>
                      <a:pt x="688" y="1669"/>
                    </a:lnTo>
                    <a:lnTo>
                      <a:pt x="5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711" name="Google Shape;1711;p53">
                <a:extLst>
                  <a:ext uri="{FF2B5EF4-FFF2-40B4-BE49-F238E27FC236}">
                    <a16:creationId xmlns:a16="http://schemas.microsoft.com/office/drawing/2014/main" id="{E3E727A8-86C0-7292-C4DD-B87AB2B73736}"/>
                  </a:ext>
                </a:extLst>
              </p:cNvPr>
              <p:cNvSpPr/>
              <p:nvPr/>
            </p:nvSpPr>
            <p:spPr>
              <a:xfrm rot="1746505">
                <a:off x="667150" y="3297470"/>
                <a:ext cx="129031" cy="311855"/>
              </a:xfrm>
              <a:custGeom>
                <a:avLst/>
                <a:gdLst/>
                <a:ahLst/>
                <a:cxnLst/>
                <a:rect l="l" t="t" r="r" b="b"/>
                <a:pathLst>
                  <a:path w="909" h="2197" extrusionOk="0">
                    <a:moveTo>
                      <a:pt x="703" y="1"/>
                    </a:moveTo>
                    <a:lnTo>
                      <a:pt x="0" y="103"/>
                    </a:lnTo>
                    <a:lnTo>
                      <a:pt x="117" y="2197"/>
                    </a:lnTo>
                    <a:lnTo>
                      <a:pt x="908" y="2197"/>
                    </a:lnTo>
                    <a:lnTo>
                      <a:pt x="7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grpSp>
        <p:nvGrpSpPr>
          <p:cNvPr id="1712" name="Google Shape;1712;p53">
            <a:extLst>
              <a:ext uri="{FF2B5EF4-FFF2-40B4-BE49-F238E27FC236}">
                <a16:creationId xmlns:a16="http://schemas.microsoft.com/office/drawing/2014/main" id="{2A6935F1-A372-2615-7FBB-DF8DEA61A551}"/>
              </a:ext>
            </a:extLst>
          </p:cNvPr>
          <p:cNvGrpSpPr/>
          <p:nvPr/>
        </p:nvGrpSpPr>
        <p:grpSpPr>
          <a:xfrm>
            <a:off x="217324" y="1002147"/>
            <a:ext cx="567493" cy="508107"/>
            <a:chOff x="217324" y="1002147"/>
            <a:chExt cx="567493" cy="508107"/>
          </a:xfrm>
        </p:grpSpPr>
        <p:sp>
          <p:nvSpPr>
            <p:cNvPr id="1713" name="Google Shape;1713;p53">
              <a:extLst>
                <a:ext uri="{FF2B5EF4-FFF2-40B4-BE49-F238E27FC236}">
                  <a16:creationId xmlns:a16="http://schemas.microsoft.com/office/drawing/2014/main" id="{7F2ABB86-BD8E-61B8-E802-FECA531244B7}"/>
                </a:ext>
              </a:extLst>
            </p:cNvPr>
            <p:cNvSpPr/>
            <p:nvPr/>
          </p:nvSpPr>
          <p:spPr>
            <a:xfrm rot="908294">
              <a:off x="217324" y="1002147"/>
              <a:ext cx="567493" cy="508107"/>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nvGrpSpPr>
            <p:cNvPr id="1714" name="Google Shape;1714;p53">
              <a:extLst>
                <a:ext uri="{FF2B5EF4-FFF2-40B4-BE49-F238E27FC236}">
                  <a16:creationId xmlns:a16="http://schemas.microsoft.com/office/drawing/2014/main" id="{4F84F318-90BF-1CF2-8F7A-150F86B41AA9}"/>
                </a:ext>
              </a:extLst>
            </p:cNvPr>
            <p:cNvGrpSpPr/>
            <p:nvPr/>
          </p:nvGrpSpPr>
          <p:grpSpPr>
            <a:xfrm>
              <a:off x="336500" y="1150250"/>
              <a:ext cx="317850" cy="209175"/>
              <a:chOff x="336500" y="1150250"/>
              <a:chExt cx="317850" cy="209175"/>
            </a:xfrm>
          </p:grpSpPr>
          <p:sp>
            <p:nvSpPr>
              <p:cNvPr id="1715" name="Google Shape;1715;p53">
                <a:extLst>
                  <a:ext uri="{FF2B5EF4-FFF2-40B4-BE49-F238E27FC236}">
                    <a16:creationId xmlns:a16="http://schemas.microsoft.com/office/drawing/2014/main" id="{0379F62A-AB4C-F784-DEFD-793A7A0FFFCA}"/>
                  </a:ext>
                </a:extLst>
              </p:cNvPr>
              <p:cNvSpPr/>
              <p:nvPr/>
            </p:nvSpPr>
            <p:spPr>
              <a:xfrm>
                <a:off x="336500" y="1150250"/>
                <a:ext cx="81300" cy="813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716" name="Google Shape;1716;p53">
                <a:extLst>
                  <a:ext uri="{FF2B5EF4-FFF2-40B4-BE49-F238E27FC236}">
                    <a16:creationId xmlns:a16="http://schemas.microsoft.com/office/drawing/2014/main" id="{E2E12A52-F874-71A6-3582-E2F2175F8F50}"/>
                  </a:ext>
                </a:extLst>
              </p:cNvPr>
              <p:cNvSpPr/>
              <p:nvPr/>
            </p:nvSpPr>
            <p:spPr>
              <a:xfrm>
                <a:off x="460425" y="1215550"/>
                <a:ext cx="81300" cy="813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717" name="Google Shape;1717;p53">
                <a:extLst>
                  <a:ext uri="{FF2B5EF4-FFF2-40B4-BE49-F238E27FC236}">
                    <a16:creationId xmlns:a16="http://schemas.microsoft.com/office/drawing/2014/main" id="{4303E1E3-7A02-82D7-935C-B5595079898E}"/>
                  </a:ext>
                </a:extLst>
              </p:cNvPr>
              <p:cNvSpPr/>
              <p:nvPr/>
            </p:nvSpPr>
            <p:spPr>
              <a:xfrm>
                <a:off x="573050" y="1278125"/>
                <a:ext cx="81300" cy="813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cxnSp>
        <p:nvCxnSpPr>
          <p:cNvPr id="1718" name="Google Shape;1718;p53">
            <a:extLst>
              <a:ext uri="{FF2B5EF4-FFF2-40B4-BE49-F238E27FC236}">
                <a16:creationId xmlns:a16="http://schemas.microsoft.com/office/drawing/2014/main" id="{96C76D00-D3BF-A53D-7D8D-91895ABC5DC4}"/>
              </a:ext>
            </a:extLst>
          </p:cNvPr>
          <p:cNvCxnSpPr>
            <a:stCxn id="1597" idx="6"/>
            <a:endCxn id="1598" idx="2"/>
          </p:cNvCxnSpPr>
          <p:nvPr/>
        </p:nvCxnSpPr>
        <p:spPr>
          <a:xfrm>
            <a:off x="4128700" y="1973975"/>
            <a:ext cx="852900" cy="0"/>
          </a:xfrm>
          <a:prstGeom prst="straightConnector1">
            <a:avLst/>
          </a:prstGeom>
          <a:noFill/>
          <a:ln w="28575" cap="flat" cmpd="sng">
            <a:solidFill>
              <a:schemeClr val="accent3"/>
            </a:solidFill>
            <a:prstDash val="solid"/>
            <a:round/>
            <a:headEnd type="none" w="med" len="med"/>
            <a:tailEnd type="none" w="med" len="med"/>
          </a:ln>
        </p:spPr>
      </p:cxnSp>
      <p:cxnSp>
        <p:nvCxnSpPr>
          <p:cNvPr id="1719" name="Google Shape;1719;p53">
            <a:extLst>
              <a:ext uri="{FF2B5EF4-FFF2-40B4-BE49-F238E27FC236}">
                <a16:creationId xmlns:a16="http://schemas.microsoft.com/office/drawing/2014/main" id="{9F5F948A-AB6C-C38E-C68A-3BC0A7C187D7}"/>
              </a:ext>
            </a:extLst>
          </p:cNvPr>
          <p:cNvCxnSpPr>
            <a:stCxn id="1598" idx="4"/>
            <a:endCxn id="1599" idx="0"/>
          </p:cNvCxnSpPr>
          <p:nvPr/>
        </p:nvCxnSpPr>
        <p:spPr>
          <a:xfrm rot="5400000">
            <a:off x="4154988" y="1947725"/>
            <a:ext cx="800400" cy="1856100"/>
          </a:xfrm>
          <a:prstGeom prst="bentConnector3">
            <a:avLst>
              <a:gd name="adj1" fmla="val 50006"/>
            </a:avLst>
          </a:prstGeom>
          <a:noFill/>
          <a:ln w="28575" cap="flat" cmpd="sng">
            <a:solidFill>
              <a:schemeClr val="accent3"/>
            </a:solidFill>
            <a:prstDash val="solid"/>
            <a:round/>
            <a:headEnd type="none" w="med" len="med"/>
            <a:tailEnd type="none" w="med" len="med"/>
          </a:ln>
        </p:spPr>
      </p:cxnSp>
      <p:cxnSp>
        <p:nvCxnSpPr>
          <p:cNvPr id="1720" name="Google Shape;1720;p53">
            <a:extLst>
              <a:ext uri="{FF2B5EF4-FFF2-40B4-BE49-F238E27FC236}">
                <a16:creationId xmlns:a16="http://schemas.microsoft.com/office/drawing/2014/main" id="{E7D42557-2B75-B2ED-DDA6-BAE257EE9386}"/>
              </a:ext>
            </a:extLst>
          </p:cNvPr>
          <p:cNvCxnSpPr>
            <a:stCxn id="1599" idx="6"/>
            <a:endCxn id="1600" idx="2"/>
          </p:cNvCxnSpPr>
          <p:nvPr/>
        </p:nvCxnSpPr>
        <p:spPr>
          <a:xfrm>
            <a:off x="4128700" y="3777675"/>
            <a:ext cx="852900" cy="600"/>
          </a:xfrm>
          <a:prstGeom prst="bentConnector3">
            <a:avLst>
              <a:gd name="adj1" fmla="val 50002"/>
            </a:avLst>
          </a:prstGeom>
          <a:noFill/>
          <a:ln w="28575" cap="flat" cmpd="sng">
            <a:solidFill>
              <a:schemeClr val="accent3"/>
            </a:solidFill>
            <a:prstDash val="solid"/>
            <a:round/>
            <a:headEnd type="none" w="med" len="med"/>
            <a:tailEnd type="none" w="med" len="med"/>
          </a:ln>
        </p:spPr>
      </p:cxnSp>
      <p:sp>
        <p:nvSpPr>
          <p:cNvPr id="1721" name="Google Shape;1721;p53">
            <a:extLst>
              <a:ext uri="{FF2B5EF4-FFF2-40B4-BE49-F238E27FC236}">
                <a16:creationId xmlns:a16="http://schemas.microsoft.com/office/drawing/2014/main" id="{88F839F3-69F8-6CD2-16C4-3F71E4EFF9EE}"/>
              </a:ext>
            </a:extLst>
          </p:cNvPr>
          <p:cNvSpPr txBox="1">
            <a:spLocks noGrp="1"/>
          </p:cNvSpPr>
          <p:nvPr>
            <p:ph type="title" idx="4294967295"/>
          </p:nvPr>
        </p:nvSpPr>
        <p:spPr>
          <a:xfrm>
            <a:off x="2410775" y="1251613"/>
            <a:ext cx="599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2300" noProof="0">
                <a:solidFill>
                  <a:schemeClr val="lt2"/>
                </a:solidFill>
              </a:rPr>
              <a:t>01</a:t>
            </a:r>
          </a:p>
        </p:txBody>
      </p:sp>
      <p:sp>
        <p:nvSpPr>
          <p:cNvPr id="1722" name="Google Shape;1722;p53">
            <a:extLst>
              <a:ext uri="{FF2B5EF4-FFF2-40B4-BE49-F238E27FC236}">
                <a16:creationId xmlns:a16="http://schemas.microsoft.com/office/drawing/2014/main" id="{0D21A9CE-B491-4CC0-3236-10CE5BAABBF4}"/>
              </a:ext>
            </a:extLst>
          </p:cNvPr>
          <p:cNvSpPr txBox="1">
            <a:spLocks noGrp="1"/>
          </p:cNvSpPr>
          <p:nvPr>
            <p:ph type="title" idx="4294967295"/>
          </p:nvPr>
        </p:nvSpPr>
        <p:spPr>
          <a:xfrm>
            <a:off x="6122250" y="3058600"/>
            <a:ext cx="59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300" noProof="0">
                <a:solidFill>
                  <a:schemeClr val="lt2"/>
                </a:solidFill>
              </a:rPr>
              <a:t>04</a:t>
            </a:r>
          </a:p>
        </p:txBody>
      </p:sp>
      <p:sp>
        <p:nvSpPr>
          <p:cNvPr id="1723" name="Google Shape;1723;p53">
            <a:extLst>
              <a:ext uri="{FF2B5EF4-FFF2-40B4-BE49-F238E27FC236}">
                <a16:creationId xmlns:a16="http://schemas.microsoft.com/office/drawing/2014/main" id="{F674ABC9-41A7-397E-1DB3-ABE8321B4DDB}"/>
              </a:ext>
            </a:extLst>
          </p:cNvPr>
          <p:cNvSpPr txBox="1">
            <a:spLocks noGrp="1"/>
          </p:cNvSpPr>
          <p:nvPr>
            <p:ph type="title" idx="4294967295"/>
          </p:nvPr>
        </p:nvSpPr>
        <p:spPr>
          <a:xfrm>
            <a:off x="2401925" y="3068625"/>
            <a:ext cx="599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2300" noProof="0">
                <a:solidFill>
                  <a:schemeClr val="lt2"/>
                </a:solidFill>
              </a:rPr>
              <a:t>03</a:t>
            </a:r>
          </a:p>
        </p:txBody>
      </p:sp>
      <p:sp>
        <p:nvSpPr>
          <p:cNvPr id="1724" name="Google Shape;1724;p53">
            <a:extLst>
              <a:ext uri="{FF2B5EF4-FFF2-40B4-BE49-F238E27FC236}">
                <a16:creationId xmlns:a16="http://schemas.microsoft.com/office/drawing/2014/main" id="{18E08F7F-047E-5931-8DD1-C388305D1FA6}"/>
              </a:ext>
            </a:extLst>
          </p:cNvPr>
          <p:cNvSpPr txBox="1">
            <a:spLocks noGrp="1"/>
          </p:cNvSpPr>
          <p:nvPr>
            <p:ph type="title" idx="4294967295"/>
          </p:nvPr>
        </p:nvSpPr>
        <p:spPr>
          <a:xfrm>
            <a:off x="6122250" y="1251613"/>
            <a:ext cx="59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300" noProof="0">
                <a:solidFill>
                  <a:schemeClr val="lt2"/>
                </a:solidFill>
              </a:rPr>
              <a:t>02</a:t>
            </a:r>
          </a:p>
        </p:txBody>
      </p:sp>
      <p:grpSp>
        <p:nvGrpSpPr>
          <p:cNvPr id="2" name="Google Shape;1630;p53">
            <a:extLst>
              <a:ext uri="{FF2B5EF4-FFF2-40B4-BE49-F238E27FC236}">
                <a16:creationId xmlns:a16="http://schemas.microsoft.com/office/drawing/2014/main" id="{0416B9F8-752C-0010-683A-3375B7884740}"/>
              </a:ext>
            </a:extLst>
          </p:cNvPr>
          <p:cNvGrpSpPr/>
          <p:nvPr/>
        </p:nvGrpSpPr>
        <p:grpSpPr>
          <a:xfrm>
            <a:off x="7576271" y="486075"/>
            <a:ext cx="531946" cy="531945"/>
            <a:chOff x="5217262" y="1922561"/>
            <a:chExt cx="531946" cy="531945"/>
          </a:xfrm>
        </p:grpSpPr>
        <p:sp>
          <p:nvSpPr>
            <p:cNvPr id="3" name="Google Shape;1631;p53">
              <a:extLst>
                <a:ext uri="{FF2B5EF4-FFF2-40B4-BE49-F238E27FC236}">
                  <a16:creationId xmlns:a16="http://schemas.microsoft.com/office/drawing/2014/main" id="{E0EFE4E9-038A-0DBF-45F4-D68AD45FB675}"/>
                </a:ext>
              </a:extLst>
            </p:cNvPr>
            <p:cNvSpPr/>
            <p:nvPr/>
          </p:nvSpPr>
          <p:spPr>
            <a:xfrm>
              <a:off x="5481829" y="1940746"/>
              <a:ext cx="134566" cy="131425"/>
            </a:xfrm>
            <a:custGeom>
              <a:avLst/>
              <a:gdLst/>
              <a:ahLst/>
              <a:cxnLst/>
              <a:rect l="l" t="t" r="r" b="b"/>
              <a:pathLst>
                <a:path w="3685" h="3599" extrusionOk="0">
                  <a:moveTo>
                    <a:pt x="0" y="0"/>
                  </a:moveTo>
                  <a:lnTo>
                    <a:pt x="0" y="3599"/>
                  </a:lnTo>
                  <a:lnTo>
                    <a:pt x="2929" y="3599"/>
                  </a:lnTo>
                  <a:lnTo>
                    <a:pt x="2709" y="3149"/>
                  </a:lnTo>
                  <a:cubicBezTo>
                    <a:pt x="2651" y="3044"/>
                    <a:pt x="2594" y="2939"/>
                    <a:pt x="2517" y="2843"/>
                  </a:cubicBezTo>
                  <a:cubicBezTo>
                    <a:pt x="2087" y="2240"/>
                    <a:pt x="2297" y="1991"/>
                    <a:pt x="2335" y="1953"/>
                  </a:cubicBezTo>
                  <a:cubicBezTo>
                    <a:pt x="2410" y="1886"/>
                    <a:pt x="2508" y="1848"/>
                    <a:pt x="2611" y="1848"/>
                  </a:cubicBezTo>
                  <a:cubicBezTo>
                    <a:pt x="2640" y="1848"/>
                    <a:pt x="2669" y="1851"/>
                    <a:pt x="2699" y="1857"/>
                  </a:cubicBezTo>
                  <a:cubicBezTo>
                    <a:pt x="2852" y="1895"/>
                    <a:pt x="2986" y="1982"/>
                    <a:pt x="3091" y="2106"/>
                  </a:cubicBezTo>
                  <a:lnTo>
                    <a:pt x="3627" y="2651"/>
                  </a:lnTo>
                  <a:lnTo>
                    <a:pt x="3627" y="412"/>
                  </a:lnTo>
                  <a:cubicBezTo>
                    <a:pt x="3627" y="393"/>
                    <a:pt x="3627" y="374"/>
                    <a:pt x="3627" y="355"/>
                  </a:cubicBezTo>
                  <a:lnTo>
                    <a:pt x="36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 name="Google Shape;1632;p53">
              <a:extLst>
                <a:ext uri="{FF2B5EF4-FFF2-40B4-BE49-F238E27FC236}">
                  <a16:creationId xmlns:a16="http://schemas.microsoft.com/office/drawing/2014/main" id="{34B452CF-50CC-5C30-76DC-1285C4F618E7}"/>
                </a:ext>
              </a:extLst>
            </p:cNvPr>
            <p:cNvSpPr/>
            <p:nvPr/>
          </p:nvSpPr>
          <p:spPr>
            <a:xfrm>
              <a:off x="5481829" y="2039306"/>
              <a:ext cx="106959" cy="32865"/>
            </a:xfrm>
            <a:custGeom>
              <a:avLst/>
              <a:gdLst/>
              <a:ahLst/>
              <a:cxnLst/>
              <a:rect l="l" t="t" r="r" b="b"/>
              <a:pathLst>
                <a:path w="2929" h="900" extrusionOk="0">
                  <a:moveTo>
                    <a:pt x="0" y="0"/>
                  </a:moveTo>
                  <a:lnTo>
                    <a:pt x="0" y="900"/>
                  </a:lnTo>
                  <a:lnTo>
                    <a:pt x="2929" y="900"/>
                  </a:lnTo>
                  <a:lnTo>
                    <a:pt x="2709" y="450"/>
                  </a:lnTo>
                  <a:cubicBezTo>
                    <a:pt x="2661" y="335"/>
                    <a:pt x="2594" y="230"/>
                    <a:pt x="2527" y="134"/>
                  </a:cubicBezTo>
                  <a:cubicBezTo>
                    <a:pt x="2489" y="86"/>
                    <a:pt x="2460" y="39"/>
                    <a:pt x="2431" y="0"/>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 name="Google Shape;1633;p53">
              <a:extLst>
                <a:ext uri="{FF2B5EF4-FFF2-40B4-BE49-F238E27FC236}">
                  <a16:creationId xmlns:a16="http://schemas.microsoft.com/office/drawing/2014/main" id="{BDF68F02-7E5F-300B-4E0C-CEE73EA7BA5A}"/>
                </a:ext>
              </a:extLst>
            </p:cNvPr>
            <p:cNvSpPr/>
            <p:nvPr/>
          </p:nvSpPr>
          <p:spPr>
            <a:xfrm>
              <a:off x="5350404" y="2307013"/>
              <a:ext cx="134602" cy="131060"/>
            </a:xfrm>
            <a:custGeom>
              <a:avLst/>
              <a:gdLst/>
              <a:ahLst/>
              <a:cxnLst/>
              <a:rect l="l" t="t" r="r" b="b"/>
              <a:pathLst>
                <a:path w="3686" h="3589" extrusionOk="0">
                  <a:moveTo>
                    <a:pt x="766" y="0"/>
                  </a:moveTo>
                  <a:lnTo>
                    <a:pt x="977" y="440"/>
                  </a:lnTo>
                  <a:cubicBezTo>
                    <a:pt x="1034" y="555"/>
                    <a:pt x="1092" y="651"/>
                    <a:pt x="1168" y="756"/>
                  </a:cubicBezTo>
                  <a:cubicBezTo>
                    <a:pt x="1599" y="1349"/>
                    <a:pt x="1389" y="1608"/>
                    <a:pt x="1350" y="1637"/>
                  </a:cubicBezTo>
                  <a:cubicBezTo>
                    <a:pt x="1276" y="1704"/>
                    <a:pt x="1178" y="1742"/>
                    <a:pt x="1075" y="1742"/>
                  </a:cubicBezTo>
                  <a:cubicBezTo>
                    <a:pt x="1046" y="1742"/>
                    <a:pt x="1016" y="1739"/>
                    <a:pt x="987" y="1732"/>
                  </a:cubicBezTo>
                  <a:cubicBezTo>
                    <a:pt x="843" y="1684"/>
                    <a:pt x="699" y="1598"/>
                    <a:pt x="594" y="1483"/>
                  </a:cubicBezTo>
                  <a:lnTo>
                    <a:pt x="58" y="938"/>
                  </a:lnTo>
                  <a:lnTo>
                    <a:pt x="58" y="3177"/>
                  </a:lnTo>
                  <a:cubicBezTo>
                    <a:pt x="58" y="3197"/>
                    <a:pt x="58" y="3216"/>
                    <a:pt x="58" y="3225"/>
                  </a:cubicBezTo>
                  <a:lnTo>
                    <a:pt x="1" y="3589"/>
                  </a:lnTo>
                  <a:lnTo>
                    <a:pt x="3685" y="3589"/>
                  </a:lnTo>
                  <a:lnTo>
                    <a:pt x="36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 name="Google Shape;1634;p53">
              <a:extLst>
                <a:ext uri="{FF2B5EF4-FFF2-40B4-BE49-F238E27FC236}">
                  <a16:creationId xmlns:a16="http://schemas.microsoft.com/office/drawing/2014/main" id="{D012F71F-8C55-BC5A-CE06-C14CBC747A41}"/>
                </a:ext>
              </a:extLst>
            </p:cNvPr>
            <p:cNvSpPr/>
            <p:nvPr/>
          </p:nvSpPr>
          <p:spPr>
            <a:xfrm>
              <a:off x="5378376" y="2307013"/>
              <a:ext cx="106630" cy="32537"/>
            </a:xfrm>
            <a:custGeom>
              <a:avLst/>
              <a:gdLst/>
              <a:ahLst/>
              <a:cxnLst/>
              <a:rect l="l" t="t" r="r" b="b"/>
              <a:pathLst>
                <a:path w="2920" h="891" extrusionOk="0">
                  <a:moveTo>
                    <a:pt x="0" y="0"/>
                  </a:moveTo>
                  <a:lnTo>
                    <a:pt x="211" y="440"/>
                  </a:lnTo>
                  <a:cubicBezTo>
                    <a:pt x="268" y="555"/>
                    <a:pt x="326" y="651"/>
                    <a:pt x="402" y="756"/>
                  </a:cubicBezTo>
                  <a:cubicBezTo>
                    <a:pt x="441" y="804"/>
                    <a:pt x="469" y="852"/>
                    <a:pt x="498" y="890"/>
                  </a:cubicBezTo>
                  <a:lnTo>
                    <a:pt x="2919" y="890"/>
                  </a:lnTo>
                  <a:lnTo>
                    <a:pt x="2919" y="0"/>
                  </a:ln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7" name="Google Shape;1635;p53">
              <a:extLst>
                <a:ext uri="{FF2B5EF4-FFF2-40B4-BE49-F238E27FC236}">
                  <a16:creationId xmlns:a16="http://schemas.microsoft.com/office/drawing/2014/main" id="{5E1203DB-D0A2-A063-4FA2-7BD3A3540A91}"/>
                </a:ext>
              </a:extLst>
            </p:cNvPr>
            <p:cNvSpPr/>
            <p:nvPr/>
          </p:nvSpPr>
          <p:spPr>
            <a:xfrm>
              <a:off x="5226684" y="2224156"/>
              <a:ext cx="184594" cy="230350"/>
            </a:xfrm>
            <a:custGeom>
              <a:avLst/>
              <a:gdLst/>
              <a:ahLst/>
              <a:cxnLst/>
              <a:rect l="l" t="t" r="r" b="b"/>
              <a:pathLst>
                <a:path w="5055" h="6308" extrusionOk="0">
                  <a:moveTo>
                    <a:pt x="585" y="1"/>
                  </a:moveTo>
                  <a:lnTo>
                    <a:pt x="585" y="1121"/>
                  </a:lnTo>
                  <a:cubicBezTo>
                    <a:pt x="1" y="1551"/>
                    <a:pt x="20" y="3159"/>
                    <a:pt x="30" y="3226"/>
                  </a:cubicBezTo>
                  <a:lnTo>
                    <a:pt x="30" y="4422"/>
                  </a:lnTo>
                  <a:cubicBezTo>
                    <a:pt x="30" y="4700"/>
                    <a:pt x="250" y="4920"/>
                    <a:pt x="527" y="4920"/>
                  </a:cubicBezTo>
                  <a:lnTo>
                    <a:pt x="546" y="4920"/>
                  </a:lnTo>
                  <a:cubicBezTo>
                    <a:pt x="661" y="4920"/>
                    <a:pt x="776" y="4882"/>
                    <a:pt x="872" y="4805"/>
                  </a:cubicBezTo>
                  <a:lnTo>
                    <a:pt x="872" y="5399"/>
                  </a:lnTo>
                  <a:cubicBezTo>
                    <a:pt x="872" y="5676"/>
                    <a:pt x="1092" y="5906"/>
                    <a:pt x="1369" y="5906"/>
                  </a:cubicBezTo>
                  <a:lnTo>
                    <a:pt x="1389" y="5906"/>
                  </a:lnTo>
                  <a:cubicBezTo>
                    <a:pt x="1503" y="5906"/>
                    <a:pt x="1618" y="5868"/>
                    <a:pt x="1704" y="5791"/>
                  </a:cubicBezTo>
                  <a:lnTo>
                    <a:pt x="1704" y="5801"/>
                  </a:lnTo>
                  <a:cubicBezTo>
                    <a:pt x="1704" y="6078"/>
                    <a:pt x="1934" y="6308"/>
                    <a:pt x="2212" y="6308"/>
                  </a:cubicBezTo>
                  <a:lnTo>
                    <a:pt x="2221" y="6308"/>
                  </a:lnTo>
                  <a:cubicBezTo>
                    <a:pt x="2499" y="6308"/>
                    <a:pt x="2728" y="6078"/>
                    <a:pt x="2728" y="5801"/>
                  </a:cubicBezTo>
                  <a:lnTo>
                    <a:pt x="2728" y="5791"/>
                  </a:lnTo>
                  <a:cubicBezTo>
                    <a:pt x="2815" y="5868"/>
                    <a:pt x="2929" y="5906"/>
                    <a:pt x="3044" y="5906"/>
                  </a:cubicBezTo>
                  <a:lnTo>
                    <a:pt x="3063" y="5906"/>
                  </a:lnTo>
                  <a:cubicBezTo>
                    <a:pt x="3341" y="5906"/>
                    <a:pt x="3571" y="5686"/>
                    <a:pt x="3571" y="5408"/>
                  </a:cubicBezTo>
                  <a:lnTo>
                    <a:pt x="3571" y="3561"/>
                  </a:lnTo>
                  <a:cubicBezTo>
                    <a:pt x="3724" y="3791"/>
                    <a:pt x="3982" y="4087"/>
                    <a:pt x="4288" y="4145"/>
                  </a:cubicBezTo>
                  <a:cubicBezTo>
                    <a:pt x="4330" y="4155"/>
                    <a:pt x="4372" y="4159"/>
                    <a:pt x="4413" y="4159"/>
                  </a:cubicBezTo>
                  <a:cubicBezTo>
                    <a:pt x="4536" y="4159"/>
                    <a:pt x="4657" y="4118"/>
                    <a:pt x="4757" y="4040"/>
                  </a:cubicBezTo>
                  <a:lnTo>
                    <a:pt x="4805" y="4001"/>
                  </a:lnTo>
                  <a:lnTo>
                    <a:pt x="4834" y="3953"/>
                  </a:lnTo>
                  <a:cubicBezTo>
                    <a:pt x="4920" y="3829"/>
                    <a:pt x="5054" y="3504"/>
                    <a:pt x="4633" y="2920"/>
                  </a:cubicBezTo>
                  <a:cubicBezTo>
                    <a:pt x="4451" y="2681"/>
                    <a:pt x="4346" y="2413"/>
                    <a:pt x="4308" y="2126"/>
                  </a:cubicBezTo>
                  <a:cubicBezTo>
                    <a:pt x="4231" y="1685"/>
                    <a:pt x="4126" y="1360"/>
                    <a:pt x="3456" y="843"/>
                  </a:cubicBezTo>
                  <a:lnTo>
                    <a:pt x="34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8" name="Google Shape;1636;p53">
              <a:extLst>
                <a:ext uri="{FF2B5EF4-FFF2-40B4-BE49-F238E27FC236}">
                  <a16:creationId xmlns:a16="http://schemas.microsoft.com/office/drawing/2014/main" id="{6F30D997-81DA-698D-D3B2-7782CF9B33EC}"/>
                </a:ext>
              </a:extLst>
            </p:cNvPr>
            <p:cNvSpPr/>
            <p:nvPr/>
          </p:nvSpPr>
          <p:spPr>
            <a:xfrm>
              <a:off x="5226684" y="2224156"/>
              <a:ext cx="33596" cy="179701"/>
            </a:xfrm>
            <a:custGeom>
              <a:avLst/>
              <a:gdLst/>
              <a:ahLst/>
              <a:cxnLst/>
              <a:rect l="l" t="t" r="r" b="b"/>
              <a:pathLst>
                <a:path w="920" h="4921" extrusionOk="0">
                  <a:moveTo>
                    <a:pt x="585" y="1"/>
                  </a:moveTo>
                  <a:lnTo>
                    <a:pt x="585" y="1121"/>
                  </a:lnTo>
                  <a:cubicBezTo>
                    <a:pt x="1" y="1542"/>
                    <a:pt x="20" y="3159"/>
                    <a:pt x="30" y="3226"/>
                  </a:cubicBezTo>
                  <a:lnTo>
                    <a:pt x="30" y="4422"/>
                  </a:lnTo>
                  <a:cubicBezTo>
                    <a:pt x="30" y="4700"/>
                    <a:pt x="250" y="4920"/>
                    <a:pt x="527" y="4920"/>
                  </a:cubicBezTo>
                  <a:lnTo>
                    <a:pt x="546" y="4920"/>
                  </a:lnTo>
                  <a:cubicBezTo>
                    <a:pt x="604" y="4920"/>
                    <a:pt x="652" y="4910"/>
                    <a:pt x="700" y="4901"/>
                  </a:cubicBezTo>
                  <a:cubicBezTo>
                    <a:pt x="499" y="4824"/>
                    <a:pt x="355" y="4633"/>
                    <a:pt x="355" y="4422"/>
                  </a:cubicBezTo>
                  <a:lnTo>
                    <a:pt x="355" y="3226"/>
                  </a:lnTo>
                  <a:cubicBezTo>
                    <a:pt x="355" y="3159"/>
                    <a:pt x="326" y="1637"/>
                    <a:pt x="920" y="1216"/>
                  </a:cubicBezTo>
                  <a:lnTo>
                    <a:pt x="920" y="1"/>
                  </a:ln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9" name="Google Shape;1637;p53">
              <a:extLst>
                <a:ext uri="{FF2B5EF4-FFF2-40B4-BE49-F238E27FC236}">
                  <a16:creationId xmlns:a16="http://schemas.microsoft.com/office/drawing/2014/main" id="{D15A042D-5272-9B8C-6388-04B38E833E9D}"/>
                </a:ext>
              </a:extLst>
            </p:cNvPr>
            <p:cNvSpPr/>
            <p:nvPr/>
          </p:nvSpPr>
          <p:spPr>
            <a:xfrm>
              <a:off x="5258162" y="2344224"/>
              <a:ext cx="24832" cy="95602"/>
            </a:xfrm>
            <a:custGeom>
              <a:avLst/>
              <a:gdLst/>
              <a:ahLst/>
              <a:cxnLst/>
              <a:rect l="l" t="t" r="r" b="b"/>
              <a:pathLst>
                <a:path w="680" h="2618" extrusionOk="0">
                  <a:moveTo>
                    <a:pt x="163" y="0"/>
                  </a:moveTo>
                  <a:cubicBezTo>
                    <a:pt x="82" y="0"/>
                    <a:pt x="0" y="53"/>
                    <a:pt x="0" y="158"/>
                  </a:cubicBezTo>
                  <a:lnTo>
                    <a:pt x="0" y="1776"/>
                  </a:lnTo>
                  <a:lnTo>
                    <a:pt x="0" y="2120"/>
                  </a:lnTo>
                  <a:cubicBezTo>
                    <a:pt x="0" y="2398"/>
                    <a:pt x="230" y="2618"/>
                    <a:pt x="507" y="2618"/>
                  </a:cubicBezTo>
                  <a:lnTo>
                    <a:pt x="527" y="2618"/>
                  </a:lnTo>
                  <a:cubicBezTo>
                    <a:pt x="574" y="2618"/>
                    <a:pt x="632" y="2608"/>
                    <a:pt x="680" y="2599"/>
                  </a:cubicBezTo>
                  <a:cubicBezTo>
                    <a:pt x="469" y="2522"/>
                    <a:pt x="335" y="2331"/>
                    <a:pt x="335" y="2111"/>
                  </a:cubicBezTo>
                  <a:lnTo>
                    <a:pt x="335" y="1517"/>
                  </a:lnTo>
                  <a:lnTo>
                    <a:pt x="326" y="1527"/>
                  </a:lnTo>
                  <a:lnTo>
                    <a:pt x="326" y="158"/>
                  </a:lnTo>
                  <a:cubicBezTo>
                    <a:pt x="326" y="53"/>
                    <a:pt x="244" y="0"/>
                    <a:pt x="163" y="0"/>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 name="Google Shape;1638;p53">
              <a:extLst>
                <a:ext uri="{FF2B5EF4-FFF2-40B4-BE49-F238E27FC236}">
                  <a16:creationId xmlns:a16="http://schemas.microsoft.com/office/drawing/2014/main" id="{9F89FA6B-6D4B-BE6D-E8BE-B6A5CE1EF6C0}"/>
                </a:ext>
              </a:extLst>
            </p:cNvPr>
            <p:cNvSpPr/>
            <p:nvPr/>
          </p:nvSpPr>
          <p:spPr>
            <a:xfrm>
              <a:off x="5325244" y="2367267"/>
              <a:ext cx="18916" cy="72304"/>
            </a:xfrm>
            <a:custGeom>
              <a:avLst/>
              <a:gdLst/>
              <a:ahLst/>
              <a:cxnLst/>
              <a:rect l="l" t="t" r="r" b="b"/>
              <a:pathLst>
                <a:path w="518" h="1980" extrusionOk="0">
                  <a:moveTo>
                    <a:pt x="163" y="1"/>
                  </a:moveTo>
                  <a:cubicBezTo>
                    <a:pt x="82" y="1"/>
                    <a:pt x="1" y="54"/>
                    <a:pt x="1" y="159"/>
                  </a:cubicBezTo>
                  <a:lnTo>
                    <a:pt x="1" y="1776"/>
                  </a:lnTo>
                  <a:cubicBezTo>
                    <a:pt x="1" y="1805"/>
                    <a:pt x="10" y="1834"/>
                    <a:pt x="29" y="1862"/>
                  </a:cubicBezTo>
                  <a:cubicBezTo>
                    <a:pt x="39" y="1882"/>
                    <a:pt x="58" y="1891"/>
                    <a:pt x="77" y="1901"/>
                  </a:cubicBezTo>
                  <a:cubicBezTo>
                    <a:pt x="153" y="1951"/>
                    <a:pt x="250" y="1979"/>
                    <a:pt x="343" y="1979"/>
                  </a:cubicBezTo>
                  <a:cubicBezTo>
                    <a:pt x="357" y="1979"/>
                    <a:pt x="370" y="1978"/>
                    <a:pt x="384" y="1977"/>
                  </a:cubicBezTo>
                  <a:cubicBezTo>
                    <a:pt x="431" y="1977"/>
                    <a:pt x="470" y="1968"/>
                    <a:pt x="518" y="1958"/>
                  </a:cubicBezTo>
                  <a:cubicBezTo>
                    <a:pt x="460" y="1939"/>
                    <a:pt x="412" y="1910"/>
                    <a:pt x="364" y="1872"/>
                  </a:cubicBezTo>
                  <a:cubicBezTo>
                    <a:pt x="345" y="1853"/>
                    <a:pt x="326" y="1824"/>
                    <a:pt x="326" y="1786"/>
                  </a:cubicBezTo>
                  <a:lnTo>
                    <a:pt x="326" y="1776"/>
                  </a:lnTo>
                  <a:lnTo>
                    <a:pt x="326" y="159"/>
                  </a:lnTo>
                  <a:cubicBezTo>
                    <a:pt x="326" y="54"/>
                    <a:pt x="245" y="1"/>
                    <a:pt x="163" y="1"/>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 name="Google Shape;1639;p53">
              <a:extLst>
                <a:ext uri="{FF2B5EF4-FFF2-40B4-BE49-F238E27FC236}">
                  <a16:creationId xmlns:a16="http://schemas.microsoft.com/office/drawing/2014/main" id="{765EF993-4716-4CF0-28A1-5A14DDEE5D5C}"/>
                </a:ext>
              </a:extLst>
            </p:cNvPr>
            <p:cNvSpPr/>
            <p:nvPr/>
          </p:nvSpPr>
          <p:spPr>
            <a:xfrm>
              <a:off x="5289274" y="2372963"/>
              <a:ext cx="24138" cy="81543"/>
            </a:xfrm>
            <a:custGeom>
              <a:avLst/>
              <a:gdLst/>
              <a:ahLst/>
              <a:cxnLst/>
              <a:rect l="l" t="t" r="r" b="b"/>
              <a:pathLst>
                <a:path w="661" h="2233" extrusionOk="0">
                  <a:moveTo>
                    <a:pt x="158" y="0"/>
                  </a:moveTo>
                  <a:cubicBezTo>
                    <a:pt x="79" y="0"/>
                    <a:pt x="0" y="56"/>
                    <a:pt x="0" y="166"/>
                  </a:cubicBezTo>
                  <a:lnTo>
                    <a:pt x="0" y="1783"/>
                  </a:lnTo>
                  <a:cubicBezTo>
                    <a:pt x="0" y="1793"/>
                    <a:pt x="0" y="1812"/>
                    <a:pt x="10" y="1831"/>
                  </a:cubicBezTo>
                  <a:lnTo>
                    <a:pt x="0" y="1831"/>
                  </a:lnTo>
                  <a:cubicBezTo>
                    <a:pt x="48" y="2060"/>
                    <a:pt x="249" y="2233"/>
                    <a:pt x="488" y="2233"/>
                  </a:cubicBezTo>
                  <a:lnTo>
                    <a:pt x="507" y="2233"/>
                  </a:lnTo>
                  <a:cubicBezTo>
                    <a:pt x="565" y="2233"/>
                    <a:pt x="613" y="2223"/>
                    <a:pt x="660" y="2204"/>
                  </a:cubicBezTo>
                  <a:cubicBezTo>
                    <a:pt x="459" y="2137"/>
                    <a:pt x="316" y="1946"/>
                    <a:pt x="316" y="1726"/>
                  </a:cubicBezTo>
                  <a:lnTo>
                    <a:pt x="316" y="166"/>
                  </a:lnTo>
                  <a:cubicBezTo>
                    <a:pt x="316" y="56"/>
                    <a:pt x="237" y="0"/>
                    <a:pt x="158" y="0"/>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2" name="Google Shape;1640;p53">
              <a:extLst>
                <a:ext uri="{FF2B5EF4-FFF2-40B4-BE49-F238E27FC236}">
                  <a16:creationId xmlns:a16="http://schemas.microsoft.com/office/drawing/2014/main" id="{82DA3D46-3EDB-602C-B04E-DDD93F9A3537}"/>
                </a:ext>
              </a:extLst>
            </p:cNvPr>
            <p:cNvSpPr/>
            <p:nvPr/>
          </p:nvSpPr>
          <p:spPr>
            <a:xfrm>
              <a:off x="5357050" y="2337761"/>
              <a:ext cx="36371" cy="38270"/>
            </a:xfrm>
            <a:custGeom>
              <a:avLst/>
              <a:gdLst/>
              <a:ahLst/>
              <a:cxnLst/>
              <a:rect l="l" t="t" r="r" b="b"/>
              <a:pathLst>
                <a:path w="996" h="1048" extrusionOk="0">
                  <a:moveTo>
                    <a:pt x="1" y="0"/>
                  </a:moveTo>
                  <a:lnTo>
                    <a:pt x="1" y="441"/>
                  </a:lnTo>
                  <a:cubicBezTo>
                    <a:pt x="96" y="574"/>
                    <a:pt x="211" y="708"/>
                    <a:pt x="326" y="823"/>
                  </a:cubicBezTo>
                  <a:cubicBezTo>
                    <a:pt x="431" y="929"/>
                    <a:pt x="565" y="996"/>
                    <a:pt x="709" y="1034"/>
                  </a:cubicBezTo>
                  <a:cubicBezTo>
                    <a:pt x="752" y="1042"/>
                    <a:pt x="795" y="1047"/>
                    <a:pt x="838" y="1047"/>
                  </a:cubicBezTo>
                  <a:cubicBezTo>
                    <a:pt x="891" y="1047"/>
                    <a:pt x="943" y="1040"/>
                    <a:pt x="996" y="1024"/>
                  </a:cubicBezTo>
                  <a:cubicBezTo>
                    <a:pt x="805" y="948"/>
                    <a:pt x="632" y="833"/>
                    <a:pt x="498" y="670"/>
                  </a:cubicBezTo>
                  <a:cubicBezTo>
                    <a:pt x="470" y="632"/>
                    <a:pt x="412" y="555"/>
                    <a:pt x="355" y="479"/>
                  </a:cubicBezTo>
                  <a:lnTo>
                    <a:pt x="326" y="441"/>
                  </a:lnTo>
                  <a:cubicBezTo>
                    <a:pt x="173" y="249"/>
                    <a:pt x="1" y="0"/>
                    <a:pt x="1" y="0"/>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3" name="Google Shape;1641;p53">
              <a:extLst>
                <a:ext uri="{FF2B5EF4-FFF2-40B4-BE49-F238E27FC236}">
                  <a16:creationId xmlns:a16="http://schemas.microsoft.com/office/drawing/2014/main" id="{6B6BADE8-CE36-E4F9-9E3D-3C0FBA0875A3}"/>
                </a:ext>
              </a:extLst>
            </p:cNvPr>
            <p:cNvSpPr/>
            <p:nvPr/>
          </p:nvSpPr>
          <p:spPr>
            <a:xfrm>
              <a:off x="5234754" y="2056432"/>
              <a:ext cx="131425" cy="134566"/>
            </a:xfrm>
            <a:custGeom>
              <a:avLst/>
              <a:gdLst/>
              <a:ahLst/>
              <a:cxnLst/>
              <a:rect l="l" t="t" r="r" b="b"/>
              <a:pathLst>
                <a:path w="3599" h="3685" extrusionOk="0">
                  <a:moveTo>
                    <a:pt x="0" y="0"/>
                  </a:moveTo>
                  <a:lnTo>
                    <a:pt x="0" y="3685"/>
                  </a:lnTo>
                  <a:lnTo>
                    <a:pt x="3598" y="3685"/>
                  </a:lnTo>
                  <a:lnTo>
                    <a:pt x="3598" y="756"/>
                  </a:lnTo>
                  <a:lnTo>
                    <a:pt x="3149" y="976"/>
                  </a:lnTo>
                  <a:cubicBezTo>
                    <a:pt x="3043" y="1024"/>
                    <a:pt x="2938" y="1091"/>
                    <a:pt x="2842" y="1158"/>
                  </a:cubicBezTo>
                  <a:cubicBezTo>
                    <a:pt x="2661" y="1311"/>
                    <a:pt x="2440" y="1407"/>
                    <a:pt x="2201" y="1426"/>
                  </a:cubicBezTo>
                  <a:cubicBezTo>
                    <a:pt x="2192" y="1427"/>
                    <a:pt x="2183" y="1428"/>
                    <a:pt x="2174" y="1428"/>
                  </a:cubicBezTo>
                  <a:cubicBezTo>
                    <a:pt x="2096" y="1428"/>
                    <a:pt x="2012" y="1392"/>
                    <a:pt x="1952" y="1340"/>
                  </a:cubicBezTo>
                  <a:cubicBezTo>
                    <a:pt x="1866" y="1244"/>
                    <a:pt x="1828" y="1110"/>
                    <a:pt x="1857" y="986"/>
                  </a:cubicBezTo>
                  <a:cubicBezTo>
                    <a:pt x="1905" y="833"/>
                    <a:pt x="1991" y="699"/>
                    <a:pt x="2106" y="594"/>
                  </a:cubicBezTo>
                  <a:lnTo>
                    <a:pt x="2651" y="48"/>
                  </a:lnTo>
                  <a:lnTo>
                    <a:pt x="354" y="48"/>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4" name="Google Shape;1642;p53">
              <a:extLst>
                <a:ext uri="{FF2B5EF4-FFF2-40B4-BE49-F238E27FC236}">
                  <a16:creationId xmlns:a16="http://schemas.microsoft.com/office/drawing/2014/main" id="{23FD3BB1-B30D-7EB5-0C87-CBE772F8B2BA}"/>
                </a:ext>
              </a:extLst>
            </p:cNvPr>
            <p:cNvSpPr/>
            <p:nvPr/>
          </p:nvSpPr>
          <p:spPr>
            <a:xfrm>
              <a:off x="5600656" y="2187821"/>
              <a:ext cx="131790" cy="134602"/>
            </a:xfrm>
            <a:custGeom>
              <a:avLst/>
              <a:gdLst/>
              <a:ahLst/>
              <a:cxnLst/>
              <a:rect l="l" t="t" r="r" b="b"/>
              <a:pathLst>
                <a:path w="3609" h="3686" extrusionOk="0">
                  <a:moveTo>
                    <a:pt x="0" y="1"/>
                  </a:moveTo>
                  <a:lnTo>
                    <a:pt x="0" y="2920"/>
                  </a:lnTo>
                  <a:lnTo>
                    <a:pt x="460" y="2709"/>
                  </a:lnTo>
                  <a:cubicBezTo>
                    <a:pt x="565" y="2652"/>
                    <a:pt x="670" y="2594"/>
                    <a:pt x="766" y="2518"/>
                  </a:cubicBezTo>
                  <a:cubicBezTo>
                    <a:pt x="948" y="2364"/>
                    <a:pt x="1168" y="2278"/>
                    <a:pt x="1407" y="2250"/>
                  </a:cubicBezTo>
                  <a:cubicBezTo>
                    <a:pt x="1493" y="2250"/>
                    <a:pt x="1579" y="2278"/>
                    <a:pt x="1656" y="2336"/>
                  </a:cubicBezTo>
                  <a:cubicBezTo>
                    <a:pt x="1742" y="2431"/>
                    <a:pt x="1780" y="2565"/>
                    <a:pt x="1752" y="2699"/>
                  </a:cubicBezTo>
                  <a:cubicBezTo>
                    <a:pt x="1704" y="2853"/>
                    <a:pt x="1618" y="2987"/>
                    <a:pt x="1503" y="3092"/>
                  </a:cubicBezTo>
                  <a:lnTo>
                    <a:pt x="948" y="3628"/>
                  </a:lnTo>
                  <a:lnTo>
                    <a:pt x="3244" y="3628"/>
                  </a:lnTo>
                  <a:lnTo>
                    <a:pt x="3608" y="3685"/>
                  </a:lnTo>
                  <a:lnTo>
                    <a:pt x="36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 name="Google Shape;1643;p53">
              <a:extLst>
                <a:ext uri="{FF2B5EF4-FFF2-40B4-BE49-F238E27FC236}">
                  <a16:creationId xmlns:a16="http://schemas.microsoft.com/office/drawing/2014/main" id="{B800B587-B1AE-3019-2251-B1FB9CABC904}"/>
                </a:ext>
              </a:extLst>
            </p:cNvPr>
            <p:cNvSpPr/>
            <p:nvPr/>
          </p:nvSpPr>
          <p:spPr>
            <a:xfrm>
              <a:off x="5600656" y="2187821"/>
              <a:ext cx="33231" cy="106995"/>
            </a:xfrm>
            <a:custGeom>
              <a:avLst/>
              <a:gdLst/>
              <a:ahLst/>
              <a:cxnLst/>
              <a:rect l="l" t="t" r="r" b="b"/>
              <a:pathLst>
                <a:path w="910" h="2930" extrusionOk="0">
                  <a:moveTo>
                    <a:pt x="0" y="1"/>
                  </a:moveTo>
                  <a:lnTo>
                    <a:pt x="0" y="2920"/>
                  </a:lnTo>
                  <a:lnTo>
                    <a:pt x="0" y="2929"/>
                  </a:lnTo>
                  <a:lnTo>
                    <a:pt x="460" y="2709"/>
                  </a:lnTo>
                  <a:cubicBezTo>
                    <a:pt x="565" y="2652"/>
                    <a:pt x="670" y="2594"/>
                    <a:pt x="766" y="2518"/>
                  </a:cubicBezTo>
                  <a:cubicBezTo>
                    <a:pt x="814" y="2489"/>
                    <a:pt x="861" y="2451"/>
                    <a:pt x="909" y="2422"/>
                  </a:cubicBezTo>
                  <a:lnTo>
                    <a:pt x="909" y="1"/>
                  </a:ln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6" name="Google Shape;1644;p53">
              <a:extLst>
                <a:ext uri="{FF2B5EF4-FFF2-40B4-BE49-F238E27FC236}">
                  <a16:creationId xmlns:a16="http://schemas.microsoft.com/office/drawing/2014/main" id="{DCA1384A-9403-B46D-409A-F4847A6D7568}"/>
                </a:ext>
              </a:extLst>
            </p:cNvPr>
            <p:cNvSpPr/>
            <p:nvPr/>
          </p:nvSpPr>
          <p:spPr>
            <a:xfrm>
              <a:off x="5234754" y="2023238"/>
              <a:ext cx="32865" cy="167760"/>
            </a:xfrm>
            <a:custGeom>
              <a:avLst/>
              <a:gdLst/>
              <a:ahLst/>
              <a:cxnLst/>
              <a:rect l="l" t="t" r="r" b="b"/>
              <a:pathLst>
                <a:path w="900" h="4594" extrusionOk="0">
                  <a:moveTo>
                    <a:pt x="900" y="0"/>
                  </a:moveTo>
                  <a:lnTo>
                    <a:pt x="450" y="345"/>
                  </a:lnTo>
                  <a:cubicBezTo>
                    <a:pt x="335" y="431"/>
                    <a:pt x="230" y="526"/>
                    <a:pt x="134" y="641"/>
                  </a:cubicBezTo>
                  <a:cubicBezTo>
                    <a:pt x="86" y="689"/>
                    <a:pt x="48" y="747"/>
                    <a:pt x="0" y="785"/>
                  </a:cubicBezTo>
                  <a:lnTo>
                    <a:pt x="0" y="4594"/>
                  </a:lnTo>
                  <a:lnTo>
                    <a:pt x="900" y="4594"/>
                  </a:lnTo>
                  <a:lnTo>
                    <a:pt x="900" y="0"/>
                  </a:ln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7" name="Google Shape;1645;p53">
              <a:extLst>
                <a:ext uri="{FF2B5EF4-FFF2-40B4-BE49-F238E27FC236}">
                  <a16:creationId xmlns:a16="http://schemas.microsoft.com/office/drawing/2014/main" id="{6B78082E-C648-6A6D-944D-4C8903A373F4}"/>
                </a:ext>
              </a:extLst>
            </p:cNvPr>
            <p:cNvSpPr/>
            <p:nvPr/>
          </p:nvSpPr>
          <p:spPr>
            <a:xfrm>
              <a:off x="5555557" y="1922561"/>
              <a:ext cx="184558" cy="230022"/>
            </a:xfrm>
            <a:custGeom>
              <a:avLst/>
              <a:gdLst/>
              <a:ahLst/>
              <a:cxnLst/>
              <a:rect l="l" t="t" r="r" b="b"/>
              <a:pathLst>
                <a:path w="5054" h="6299" extrusionOk="0">
                  <a:moveTo>
                    <a:pt x="2824" y="1"/>
                  </a:moveTo>
                  <a:cubicBezTo>
                    <a:pt x="2546" y="1"/>
                    <a:pt x="2326" y="221"/>
                    <a:pt x="2326" y="498"/>
                  </a:cubicBezTo>
                  <a:lnTo>
                    <a:pt x="2326" y="518"/>
                  </a:lnTo>
                  <a:cubicBezTo>
                    <a:pt x="2240" y="441"/>
                    <a:pt x="2125" y="393"/>
                    <a:pt x="2001" y="393"/>
                  </a:cubicBezTo>
                  <a:lnTo>
                    <a:pt x="1991" y="393"/>
                  </a:lnTo>
                  <a:cubicBezTo>
                    <a:pt x="1714" y="393"/>
                    <a:pt x="1484" y="623"/>
                    <a:pt x="1484" y="900"/>
                  </a:cubicBezTo>
                  <a:lnTo>
                    <a:pt x="1484" y="2747"/>
                  </a:lnTo>
                  <a:cubicBezTo>
                    <a:pt x="1321" y="2518"/>
                    <a:pt x="1072" y="2221"/>
                    <a:pt x="766" y="2154"/>
                  </a:cubicBezTo>
                  <a:cubicBezTo>
                    <a:pt x="731" y="2148"/>
                    <a:pt x="696" y="2145"/>
                    <a:pt x="661" y="2145"/>
                  </a:cubicBezTo>
                  <a:cubicBezTo>
                    <a:pt x="531" y="2145"/>
                    <a:pt x="403" y="2186"/>
                    <a:pt x="297" y="2269"/>
                  </a:cubicBezTo>
                  <a:lnTo>
                    <a:pt x="249" y="2307"/>
                  </a:lnTo>
                  <a:lnTo>
                    <a:pt x="211" y="2355"/>
                  </a:lnTo>
                  <a:cubicBezTo>
                    <a:pt x="135" y="2470"/>
                    <a:pt x="1" y="2805"/>
                    <a:pt x="422" y="3389"/>
                  </a:cubicBezTo>
                  <a:cubicBezTo>
                    <a:pt x="594" y="3618"/>
                    <a:pt x="709" y="3896"/>
                    <a:pt x="747" y="4183"/>
                  </a:cubicBezTo>
                  <a:cubicBezTo>
                    <a:pt x="824" y="4623"/>
                    <a:pt x="929" y="4949"/>
                    <a:pt x="1599" y="5465"/>
                  </a:cubicBezTo>
                  <a:lnTo>
                    <a:pt x="1599" y="6298"/>
                  </a:lnTo>
                  <a:lnTo>
                    <a:pt x="4470" y="6298"/>
                  </a:lnTo>
                  <a:lnTo>
                    <a:pt x="4470" y="5188"/>
                  </a:lnTo>
                  <a:cubicBezTo>
                    <a:pt x="5054" y="4757"/>
                    <a:pt x="5025" y="3140"/>
                    <a:pt x="5025" y="3073"/>
                  </a:cubicBezTo>
                  <a:lnTo>
                    <a:pt x="5025" y="1886"/>
                  </a:lnTo>
                  <a:cubicBezTo>
                    <a:pt x="5025" y="1609"/>
                    <a:pt x="4805" y="1388"/>
                    <a:pt x="4518" y="1388"/>
                  </a:cubicBezTo>
                  <a:lnTo>
                    <a:pt x="4508" y="1388"/>
                  </a:lnTo>
                  <a:cubicBezTo>
                    <a:pt x="4384" y="1388"/>
                    <a:pt x="4279" y="1427"/>
                    <a:pt x="4183" y="1503"/>
                  </a:cubicBezTo>
                  <a:lnTo>
                    <a:pt x="4183" y="910"/>
                  </a:lnTo>
                  <a:cubicBezTo>
                    <a:pt x="4183" y="632"/>
                    <a:pt x="3963" y="403"/>
                    <a:pt x="3685" y="403"/>
                  </a:cubicBezTo>
                  <a:lnTo>
                    <a:pt x="3666" y="403"/>
                  </a:lnTo>
                  <a:cubicBezTo>
                    <a:pt x="3551" y="403"/>
                    <a:pt x="3436" y="441"/>
                    <a:pt x="3350" y="518"/>
                  </a:cubicBezTo>
                  <a:lnTo>
                    <a:pt x="3350" y="508"/>
                  </a:lnTo>
                  <a:cubicBezTo>
                    <a:pt x="3350" y="221"/>
                    <a:pt x="3121" y="1"/>
                    <a:pt x="28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 name="Google Shape;1646;p53">
              <a:extLst>
                <a:ext uri="{FF2B5EF4-FFF2-40B4-BE49-F238E27FC236}">
                  <a16:creationId xmlns:a16="http://schemas.microsoft.com/office/drawing/2014/main" id="{34E55F78-1A05-5639-C4C7-84F7AF6856E0}"/>
                </a:ext>
              </a:extLst>
            </p:cNvPr>
            <p:cNvSpPr/>
            <p:nvPr/>
          </p:nvSpPr>
          <p:spPr>
            <a:xfrm>
              <a:off x="5555557" y="2000853"/>
              <a:ext cx="67484" cy="151729"/>
            </a:xfrm>
            <a:custGeom>
              <a:avLst/>
              <a:gdLst/>
              <a:ahLst/>
              <a:cxnLst/>
              <a:rect l="l" t="t" r="r" b="b"/>
              <a:pathLst>
                <a:path w="1848" h="4155" extrusionOk="0">
                  <a:moveTo>
                    <a:pt x="661" y="1"/>
                  </a:moveTo>
                  <a:cubicBezTo>
                    <a:pt x="532" y="1"/>
                    <a:pt x="405" y="42"/>
                    <a:pt x="307" y="125"/>
                  </a:cubicBezTo>
                  <a:lnTo>
                    <a:pt x="249" y="163"/>
                  </a:lnTo>
                  <a:lnTo>
                    <a:pt x="221" y="211"/>
                  </a:lnTo>
                  <a:cubicBezTo>
                    <a:pt x="135" y="336"/>
                    <a:pt x="1" y="661"/>
                    <a:pt x="431" y="1245"/>
                  </a:cubicBezTo>
                  <a:cubicBezTo>
                    <a:pt x="604" y="1474"/>
                    <a:pt x="709" y="1752"/>
                    <a:pt x="747" y="2039"/>
                  </a:cubicBezTo>
                  <a:cubicBezTo>
                    <a:pt x="824" y="2479"/>
                    <a:pt x="929" y="2805"/>
                    <a:pt x="1599" y="3321"/>
                  </a:cubicBezTo>
                  <a:lnTo>
                    <a:pt x="1599" y="4154"/>
                  </a:lnTo>
                  <a:lnTo>
                    <a:pt x="1848" y="4154"/>
                  </a:lnTo>
                  <a:lnTo>
                    <a:pt x="1848" y="3235"/>
                  </a:lnTo>
                  <a:cubicBezTo>
                    <a:pt x="1187" y="2718"/>
                    <a:pt x="1082" y="2479"/>
                    <a:pt x="996" y="2039"/>
                  </a:cubicBezTo>
                  <a:cubicBezTo>
                    <a:pt x="967" y="1752"/>
                    <a:pt x="852" y="1474"/>
                    <a:pt x="680" y="1245"/>
                  </a:cubicBezTo>
                  <a:cubicBezTo>
                    <a:pt x="249" y="661"/>
                    <a:pt x="393" y="326"/>
                    <a:pt x="470" y="211"/>
                  </a:cubicBezTo>
                  <a:lnTo>
                    <a:pt x="508" y="163"/>
                  </a:lnTo>
                  <a:lnTo>
                    <a:pt x="556" y="125"/>
                  </a:lnTo>
                  <a:cubicBezTo>
                    <a:pt x="623" y="68"/>
                    <a:pt x="699" y="39"/>
                    <a:pt x="776" y="10"/>
                  </a:cubicBezTo>
                  <a:lnTo>
                    <a:pt x="766" y="10"/>
                  </a:lnTo>
                  <a:cubicBezTo>
                    <a:pt x="731" y="4"/>
                    <a:pt x="696" y="1"/>
                    <a:pt x="661" y="1"/>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9" name="Google Shape;1647;p53">
              <a:extLst>
                <a:ext uri="{FF2B5EF4-FFF2-40B4-BE49-F238E27FC236}">
                  <a16:creationId xmlns:a16="http://schemas.microsoft.com/office/drawing/2014/main" id="{CCBCC8D6-70E6-D7AE-295C-E612DB97EDCA}"/>
                </a:ext>
              </a:extLst>
            </p:cNvPr>
            <p:cNvSpPr/>
            <p:nvPr/>
          </p:nvSpPr>
          <p:spPr>
            <a:xfrm>
              <a:off x="5676137" y="1937240"/>
              <a:ext cx="18916" cy="72560"/>
            </a:xfrm>
            <a:custGeom>
              <a:avLst/>
              <a:gdLst/>
              <a:ahLst/>
              <a:cxnLst/>
              <a:rect l="l" t="t" r="r" b="b"/>
              <a:pathLst>
                <a:path w="518" h="1987" extrusionOk="0">
                  <a:moveTo>
                    <a:pt x="383" y="1"/>
                  </a:moveTo>
                  <a:cubicBezTo>
                    <a:pt x="278" y="1"/>
                    <a:pt x="173" y="20"/>
                    <a:pt x="77" y="77"/>
                  </a:cubicBezTo>
                  <a:cubicBezTo>
                    <a:pt x="58" y="87"/>
                    <a:pt x="39" y="106"/>
                    <a:pt x="29" y="116"/>
                  </a:cubicBezTo>
                  <a:cubicBezTo>
                    <a:pt x="10" y="144"/>
                    <a:pt x="10" y="173"/>
                    <a:pt x="0" y="211"/>
                  </a:cubicBezTo>
                  <a:lnTo>
                    <a:pt x="0" y="1829"/>
                  </a:lnTo>
                  <a:cubicBezTo>
                    <a:pt x="0" y="1934"/>
                    <a:pt x="82" y="1987"/>
                    <a:pt x="163" y="1987"/>
                  </a:cubicBezTo>
                  <a:cubicBezTo>
                    <a:pt x="244" y="1987"/>
                    <a:pt x="326" y="1934"/>
                    <a:pt x="326" y="1829"/>
                  </a:cubicBezTo>
                  <a:lnTo>
                    <a:pt x="326" y="211"/>
                  </a:lnTo>
                  <a:lnTo>
                    <a:pt x="326" y="202"/>
                  </a:lnTo>
                  <a:cubicBezTo>
                    <a:pt x="326" y="163"/>
                    <a:pt x="345" y="135"/>
                    <a:pt x="364" y="106"/>
                  </a:cubicBezTo>
                  <a:cubicBezTo>
                    <a:pt x="412" y="68"/>
                    <a:pt x="460" y="39"/>
                    <a:pt x="517" y="29"/>
                  </a:cubicBezTo>
                  <a:cubicBezTo>
                    <a:pt x="479" y="10"/>
                    <a:pt x="431" y="1"/>
                    <a:pt x="383" y="1"/>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0" name="Google Shape;1648;p53">
              <a:extLst>
                <a:ext uri="{FF2B5EF4-FFF2-40B4-BE49-F238E27FC236}">
                  <a16:creationId xmlns:a16="http://schemas.microsoft.com/office/drawing/2014/main" id="{987E2F33-1EFE-4457-8645-7287EB2CF60F}"/>
                </a:ext>
              </a:extLst>
            </p:cNvPr>
            <p:cNvSpPr/>
            <p:nvPr/>
          </p:nvSpPr>
          <p:spPr>
            <a:xfrm>
              <a:off x="5707943" y="1973539"/>
              <a:ext cx="18551" cy="49554"/>
            </a:xfrm>
            <a:custGeom>
              <a:avLst/>
              <a:gdLst/>
              <a:ahLst/>
              <a:cxnLst/>
              <a:rect l="l" t="t" r="r" b="b"/>
              <a:pathLst>
                <a:path w="508" h="1357" extrusionOk="0">
                  <a:moveTo>
                    <a:pt x="340" y="0"/>
                  </a:moveTo>
                  <a:cubicBezTo>
                    <a:pt x="242" y="0"/>
                    <a:pt x="151" y="29"/>
                    <a:pt x="67" y="79"/>
                  </a:cubicBezTo>
                  <a:cubicBezTo>
                    <a:pt x="48" y="88"/>
                    <a:pt x="39" y="107"/>
                    <a:pt x="19" y="117"/>
                  </a:cubicBezTo>
                  <a:cubicBezTo>
                    <a:pt x="10" y="146"/>
                    <a:pt x="0" y="174"/>
                    <a:pt x="0" y="213"/>
                  </a:cubicBezTo>
                  <a:lnTo>
                    <a:pt x="0" y="1198"/>
                  </a:lnTo>
                  <a:cubicBezTo>
                    <a:pt x="0" y="1304"/>
                    <a:pt x="79" y="1356"/>
                    <a:pt x="158" y="1356"/>
                  </a:cubicBezTo>
                  <a:cubicBezTo>
                    <a:pt x="237" y="1356"/>
                    <a:pt x="316" y="1304"/>
                    <a:pt x="316" y="1198"/>
                  </a:cubicBezTo>
                  <a:lnTo>
                    <a:pt x="316" y="213"/>
                  </a:lnTo>
                  <a:lnTo>
                    <a:pt x="316" y="193"/>
                  </a:lnTo>
                  <a:cubicBezTo>
                    <a:pt x="326" y="165"/>
                    <a:pt x="335" y="126"/>
                    <a:pt x="354" y="107"/>
                  </a:cubicBezTo>
                  <a:cubicBezTo>
                    <a:pt x="402" y="69"/>
                    <a:pt x="450" y="40"/>
                    <a:pt x="507" y="21"/>
                  </a:cubicBezTo>
                  <a:cubicBezTo>
                    <a:pt x="469" y="12"/>
                    <a:pt x="421" y="2"/>
                    <a:pt x="383" y="2"/>
                  </a:cubicBezTo>
                  <a:cubicBezTo>
                    <a:pt x="368" y="1"/>
                    <a:pt x="354" y="0"/>
                    <a:pt x="340" y="0"/>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1" name="Google Shape;1649;p53">
              <a:extLst>
                <a:ext uri="{FF2B5EF4-FFF2-40B4-BE49-F238E27FC236}">
                  <a16:creationId xmlns:a16="http://schemas.microsoft.com/office/drawing/2014/main" id="{6FC9A949-5C22-2244-CFFE-D49FEB5221C1}"/>
                </a:ext>
              </a:extLst>
            </p:cNvPr>
            <p:cNvSpPr/>
            <p:nvPr/>
          </p:nvSpPr>
          <p:spPr>
            <a:xfrm>
              <a:off x="5640131" y="1922561"/>
              <a:ext cx="24503" cy="81579"/>
            </a:xfrm>
            <a:custGeom>
              <a:avLst/>
              <a:gdLst/>
              <a:ahLst/>
              <a:cxnLst/>
              <a:rect l="l" t="t" r="r" b="b"/>
              <a:pathLst>
                <a:path w="671" h="2234" extrusionOk="0">
                  <a:moveTo>
                    <a:pt x="498" y="1"/>
                  </a:moveTo>
                  <a:cubicBezTo>
                    <a:pt x="259" y="1"/>
                    <a:pt x="48" y="173"/>
                    <a:pt x="1" y="403"/>
                  </a:cubicBezTo>
                  <a:lnTo>
                    <a:pt x="10" y="403"/>
                  </a:lnTo>
                  <a:cubicBezTo>
                    <a:pt x="1" y="422"/>
                    <a:pt x="1" y="441"/>
                    <a:pt x="1" y="460"/>
                  </a:cubicBezTo>
                  <a:lnTo>
                    <a:pt x="1" y="2068"/>
                  </a:lnTo>
                  <a:cubicBezTo>
                    <a:pt x="1" y="2178"/>
                    <a:pt x="80" y="2233"/>
                    <a:pt x="159" y="2233"/>
                  </a:cubicBezTo>
                  <a:cubicBezTo>
                    <a:pt x="237" y="2233"/>
                    <a:pt x="316" y="2178"/>
                    <a:pt x="316" y="2068"/>
                  </a:cubicBezTo>
                  <a:lnTo>
                    <a:pt x="316" y="508"/>
                  </a:lnTo>
                  <a:cubicBezTo>
                    <a:pt x="316" y="288"/>
                    <a:pt x="460" y="97"/>
                    <a:pt x="671" y="30"/>
                  </a:cubicBezTo>
                  <a:cubicBezTo>
                    <a:pt x="613" y="10"/>
                    <a:pt x="565" y="1"/>
                    <a:pt x="508" y="1"/>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2" name="Google Shape;1650;p53">
              <a:extLst>
                <a:ext uri="{FF2B5EF4-FFF2-40B4-BE49-F238E27FC236}">
                  <a16:creationId xmlns:a16="http://schemas.microsoft.com/office/drawing/2014/main" id="{F74B65A1-5AD1-2D0E-928C-F15B3CE7853D}"/>
                </a:ext>
              </a:extLst>
            </p:cNvPr>
            <p:cNvSpPr/>
            <p:nvPr/>
          </p:nvSpPr>
          <p:spPr>
            <a:xfrm>
              <a:off x="5609384" y="1937240"/>
              <a:ext cx="24503" cy="101737"/>
            </a:xfrm>
            <a:custGeom>
              <a:avLst/>
              <a:gdLst/>
              <a:ahLst/>
              <a:cxnLst/>
              <a:rect l="l" t="t" r="r" b="b"/>
              <a:pathLst>
                <a:path w="671" h="2786" extrusionOk="0">
                  <a:moveTo>
                    <a:pt x="498" y="1"/>
                  </a:moveTo>
                  <a:cubicBezTo>
                    <a:pt x="221" y="1"/>
                    <a:pt x="0" y="230"/>
                    <a:pt x="0" y="508"/>
                  </a:cubicBezTo>
                  <a:lnTo>
                    <a:pt x="0" y="843"/>
                  </a:lnTo>
                  <a:lnTo>
                    <a:pt x="0" y="2317"/>
                  </a:lnTo>
                  <a:cubicBezTo>
                    <a:pt x="115" y="2470"/>
                    <a:pt x="221" y="2623"/>
                    <a:pt x="316" y="2786"/>
                  </a:cubicBezTo>
                  <a:lnTo>
                    <a:pt x="316" y="1101"/>
                  </a:lnTo>
                  <a:lnTo>
                    <a:pt x="326" y="1111"/>
                  </a:lnTo>
                  <a:lnTo>
                    <a:pt x="326" y="508"/>
                  </a:lnTo>
                  <a:cubicBezTo>
                    <a:pt x="326" y="288"/>
                    <a:pt x="469" y="96"/>
                    <a:pt x="670" y="29"/>
                  </a:cubicBezTo>
                  <a:cubicBezTo>
                    <a:pt x="622" y="10"/>
                    <a:pt x="575" y="1"/>
                    <a:pt x="517" y="1"/>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3" name="Google Shape;1651;p53">
              <a:extLst>
                <a:ext uri="{FF2B5EF4-FFF2-40B4-BE49-F238E27FC236}">
                  <a16:creationId xmlns:a16="http://schemas.microsoft.com/office/drawing/2014/main" id="{DDEC0644-ADE1-1F90-12EA-D1EEE2A1DA60}"/>
                </a:ext>
              </a:extLst>
            </p:cNvPr>
            <p:cNvSpPr/>
            <p:nvPr/>
          </p:nvSpPr>
          <p:spPr>
            <a:xfrm>
              <a:off x="5217262" y="1932712"/>
              <a:ext cx="230350" cy="178934"/>
            </a:xfrm>
            <a:custGeom>
              <a:avLst/>
              <a:gdLst/>
              <a:ahLst/>
              <a:cxnLst/>
              <a:rect l="l" t="t" r="r" b="b"/>
              <a:pathLst>
                <a:path w="6308" h="4900" extrusionOk="0">
                  <a:moveTo>
                    <a:pt x="3134" y="0"/>
                  </a:moveTo>
                  <a:cubicBezTo>
                    <a:pt x="3106" y="0"/>
                    <a:pt x="3088" y="0"/>
                    <a:pt x="3082" y="0"/>
                  </a:cubicBezTo>
                  <a:lnTo>
                    <a:pt x="1895" y="0"/>
                  </a:lnTo>
                  <a:cubicBezTo>
                    <a:pt x="1618" y="0"/>
                    <a:pt x="1388" y="230"/>
                    <a:pt x="1388" y="508"/>
                  </a:cubicBezTo>
                  <a:lnTo>
                    <a:pt x="1388" y="527"/>
                  </a:lnTo>
                  <a:cubicBezTo>
                    <a:pt x="1388" y="642"/>
                    <a:pt x="1436" y="756"/>
                    <a:pt x="1513" y="843"/>
                  </a:cubicBezTo>
                  <a:lnTo>
                    <a:pt x="910" y="843"/>
                  </a:lnTo>
                  <a:cubicBezTo>
                    <a:pt x="632" y="843"/>
                    <a:pt x="402" y="1072"/>
                    <a:pt x="402" y="1350"/>
                  </a:cubicBezTo>
                  <a:lnTo>
                    <a:pt x="402" y="1359"/>
                  </a:lnTo>
                  <a:cubicBezTo>
                    <a:pt x="402" y="1484"/>
                    <a:pt x="450" y="1589"/>
                    <a:pt x="517" y="1685"/>
                  </a:cubicBezTo>
                  <a:lnTo>
                    <a:pt x="508" y="1685"/>
                  </a:lnTo>
                  <a:cubicBezTo>
                    <a:pt x="230" y="1685"/>
                    <a:pt x="1" y="1905"/>
                    <a:pt x="1" y="2182"/>
                  </a:cubicBezTo>
                  <a:lnTo>
                    <a:pt x="1" y="2202"/>
                  </a:lnTo>
                  <a:cubicBezTo>
                    <a:pt x="1" y="2479"/>
                    <a:pt x="230" y="2709"/>
                    <a:pt x="508" y="2709"/>
                  </a:cubicBezTo>
                  <a:lnTo>
                    <a:pt x="527" y="2709"/>
                  </a:lnTo>
                  <a:cubicBezTo>
                    <a:pt x="450" y="2795"/>
                    <a:pt x="402" y="2910"/>
                    <a:pt x="402" y="3025"/>
                  </a:cubicBezTo>
                  <a:lnTo>
                    <a:pt x="402" y="3044"/>
                  </a:lnTo>
                  <a:cubicBezTo>
                    <a:pt x="402" y="3321"/>
                    <a:pt x="632" y="3541"/>
                    <a:pt x="910" y="3541"/>
                  </a:cubicBezTo>
                  <a:lnTo>
                    <a:pt x="2757" y="3541"/>
                  </a:lnTo>
                  <a:cubicBezTo>
                    <a:pt x="2518" y="3704"/>
                    <a:pt x="2221" y="3962"/>
                    <a:pt x="2163" y="4259"/>
                  </a:cubicBezTo>
                  <a:cubicBezTo>
                    <a:pt x="2125" y="4431"/>
                    <a:pt x="2163" y="4594"/>
                    <a:pt x="2269" y="4728"/>
                  </a:cubicBezTo>
                  <a:lnTo>
                    <a:pt x="2307" y="4776"/>
                  </a:lnTo>
                  <a:lnTo>
                    <a:pt x="2355" y="4814"/>
                  </a:lnTo>
                  <a:cubicBezTo>
                    <a:pt x="2413" y="4850"/>
                    <a:pt x="2514" y="4900"/>
                    <a:pt x="2665" y="4900"/>
                  </a:cubicBezTo>
                  <a:cubicBezTo>
                    <a:pt x="2838" y="4900"/>
                    <a:pt x="3076" y="4834"/>
                    <a:pt x="3388" y="4604"/>
                  </a:cubicBezTo>
                  <a:cubicBezTo>
                    <a:pt x="3628" y="4431"/>
                    <a:pt x="3896" y="4326"/>
                    <a:pt x="4183" y="4288"/>
                  </a:cubicBezTo>
                  <a:cubicBezTo>
                    <a:pt x="4623" y="4202"/>
                    <a:pt x="4948" y="4106"/>
                    <a:pt x="5465" y="3436"/>
                  </a:cubicBezTo>
                  <a:lnTo>
                    <a:pt x="6307" y="3436"/>
                  </a:lnTo>
                  <a:lnTo>
                    <a:pt x="6307" y="565"/>
                  </a:lnTo>
                  <a:lnTo>
                    <a:pt x="5188" y="565"/>
                  </a:lnTo>
                  <a:cubicBezTo>
                    <a:pt x="4804" y="24"/>
                    <a:pt x="3425" y="0"/>
                    <a:pt x="3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4" name="Google Shape;1652;p53">
              <a:extLst>
                <a:ext uri="{FF2B5EF4-FFF2-40B4-BE49-F238E27FC236}">
                  <a16:creationId xmlns:a16="http://schemas.microsoft.com/office/drawing/2014/main" id="{23994E72-EF0D-33F0-1E6A-5D65F7F552BA}"/>
                </a:ext>
              </a:extLst>
            </p:cNvPr>
            <p:cNvSpPr/>
            <p:nvPr/>
          </p:nvSpPr>
          <p:spPr>
            <a:xfrm>
              <a:off x="5268277" y="1932712"/>
              <a:ext cx="179336" cy="30419"/>
            </a:xfrm>
            <a:custGeom>
              <a:avLst/>
              <a:gdLst/>
              <a:ahLst/>
              <a:cxnLst/>
              <a:rect l="l" t="t" r="r" b="b"/>
              <a:pathLst>
                <a:path w="4911" h="833" extrusionOk="0">
                  <a:moveTo>
                    <a:pt x="1737" y="0"/>
                  </a:moveTo>
                  <a:cubicBezTo>
                    <a:pt x="1709" y="0"/>
                    <a:pt x="1691" y="0"/>
                    <a:pt x="1685" y="0"/>
                  </a:cubicBezTo>
                  <a:lnTo>
                    <a:pt x="498" y="0"/>
                  </a:lnTo>
                  <a:cubicBezTo>
                    <a:pt x="221" y="0"/>
                    <a:pt x="1" y="230"/>
                    <a:pt x="1" y="508"/>
                  </a:cubicBezTo>
                  <a:lnTo>
                    <a:pt x="1" y="527"/>
                  </a:lnTo>
                  <a:cubicBezTo>
                    <a:pt x="1" y="575"/>
                    <a:pt x="10" y="632"/>
                    <a:pt x="20" y="680"/>
                  </a:cubicBezTo>
                  <a:cubicBezTo>
                    <a:pt x="87" y="479"/>
                    <a:pt x="278" y="268"/>
                    <a:pt x="498" y="268"/>
                  </a:cubicBezTo>
                  <a:lnTo>
                    <a:pt x="1685" y="268"/>
                  </a:lnTo>
                  <a:cubicBezTo>
                    <a:pt x="1692" y="268"/>
                    <a:pt x="1710" y="268"/>
                    <a:pt x="1737" y="268"/>
                  </a:cubicBezTo>
                  <a:cubicBezTo>
                    <a:pt x="2015" y="268"/>
                    <a:pt x="3283" y="292"/>
                    <a:pt x="3676" y="833"/>
                  </a:cubicBezTo>
                  <a:lnTo>
                    <a:pt x="4910" y="833"/>
                  </a:lnTo>
                  <a:lnTo>
                    <a:pt x="4910" y="565"/>
                  </a:lnTo>
                  <a:lnTo>
                    <a:pt x="3800" y="565"/>
                  </a:lnTo>
                  <a:cubicBezTo>
                    <a:pt x="3408" y="24"/>
                    <a:pt x="2028" y="0"/>
                    <a:pt x="1737" y="0"/>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5" name="Google Shape;1653;p53">
              <a:extLst>
                <a:ext uri="{FF2B5EF4-FFF2-40B4-BE49-F238E27FC236}">
                  <a16:creationId xmlns:a16="http://schemas.microsoft.com/office/drawing/2014/main" id="{79275B10-2D1C-23CF-03F5-F88DCCC7482C}"/>
                </a:ext>
              </a:extLst>
            </p:cNvPr>
            <p:cNvSpPr/>
            <p:nvPr/>
          </p:nvSpPr>
          <p:spPr>
            <a:xfrm>
              <a:off x="5231942" y="1963460"/>
              <a:ext cx="97537" cy="24868"/>
            </a:xfrm>
            <a:custGeom>
              <a:avLst/>
              <a:gdLst/>
              <a:ahLst/>
              <a:cxnLst/>
              <a:rect l="l" t="t" r="r" b="b"/>
              <a:pathLst>
                <a:path w="2671" h="681" extrusionOk="0">
                  <a:moveTo>
                    <a:pt x="508" y="1"/>
                  </a:moveTo>
                  <a:cubicBezTo>
                    <a:pt x="230" y="1"/>
                    <a:pt x="0" y="230"/>
                    <a:pt x="0" y="508"/>
                  </a:cubicBezTo>
                  <a:lnTo>
                    <a:pt x="0" y="517"/>
                  </a:lnTo>
                  <a:cubicBezTo>
                    <a:pt x="0" y="575"/>
                    <a:pt x="10" y="623"/>
                    <a:pt x="29" y="680"/>
                  </a:cubicBezTo>
                  <a:cubicBezTo>
                    <a:pt x="94" y="476"/>
                    <a:pt x="276" y="335"/>
                    <a:pt x="487" y="335"/>
                  </a:cubicBezTo>
                  <a:cubicBezTo>
                    <a:pt x="494" y="335"/>
                    <a:pt x="501" y="335"/>
                    <a:pt x="508" y="335"/>
                  </a:cubicBezTo>
                  <a:lnTo>
                    <a:pt x="1101" y="335"/>
                  </a:lnTo>
                  <a:lnTo>
                    <a:pt x="1101" y="316"/>
                  </a:lnTo>
                  <a:lnTo>
                    <a:pt x="2460" y="316"/>
                  </a:lnTo>
                  <a:cubicBezTo>
                    <a:pt x="2671" y="316"/>
                    <a:pt x="2671" y="1"/>
                    <a:pt x="2460" y="1"/>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6" name="Google Shape;1654;p53">
              <a:extLst>
                <a:ext uri="{FF2B5EF4-FFF2-40B4-BE49-F238E27FC236}">
                  <a16:creationId xmlns:a16="http://schemas.microsoft.com/office/drawing/2014/main" id="{3B8FBA50-BD24-E2EE-CCB4-EA8B6C75B9E1}"/>
                </a:ext>
              </a:extLst>
            </p:cNvPr>
            <p:cNvSpPr/>
            <p:nvPr/>
          </p:nvSpPr>
          <p:spPr>
            <a:xfrm>
              <a:off x="5231942" y="2030578"/>
              <a:ext cx="74824" cy="18879"/>
            </a:xfrm>
            <a:custGeom>
              <a:avLst/>
              <a:gdLst/>
              <a:ahLst/>
              <a:cxnLst/>
              <a:rect l="l" t="t" r="r" b="b"/>
              <a:pathLst>
                <a:path w="2049" h="517" extrusionOk="0">
                  <a:moveTo>
                    <a:pt x="211" y="0"/>
                  </a:moveTo>
                  <a:cubicBezTo>
                    <a:pt x="182" y="0"/>
                    <a:pt x="144" y="10"/>
                    <a:pt x="115" y="19"/>
                  </a:cubicBezTo>
                  <a:cubicBezTo>
                    <a:pt x="106" y="38"/>
                    <a:pt x="96" y="57"/>
                    <a:pt x="77" y="67"/>
                  </a:cubicBezTo>
                  <a:cubicBezTo>
                    <a:pt x="29" y="163"/>
                    <a:pt x="0" y="268"/>
                    <a:pt x="0" y="383"/>
                  </a:cubicBezTo>
                  <a:cubicBezTo>
                    <a:pt x="0" y="431"/>
                    <a:pt x="10" y="469"/>
                    <a:pt x="29" y="517"/>
                  </a:cubicBezTo>
                  <a:cubicBezTo>
                    <a:pt x="48" y="459"/>
                    <a:pt x="77" y="402"/>
                    <a:pt x="106" y="364"/>
                  </a:cubicBezTo>
                  <a:cubicBezTo>
                    <a:pt x="134" y="335"/>
                    <a:pt x="163" y="325"/>
                    <a:pt x="201" y="325"/>
                  </a:cubicBezTo>
                  <a:lnTo>
                    <a:pt x="1828" y="325"/>
                  </a:lnTo>
                  <a:cubicBezTo>
                    <a:pt x="2049" y="325"/>
                    <a:pt x="2049" y="0"/>
                    <a:pt x="1828" y="0"/>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7" name="Google Shape;1655;p53">
              <a:extLst>
                <a:ext uri="{FF2B5EF4-FFF2-40B4-BE49-F238E27FC236}">
                  <a16:creationId xmlns:a16="http://schemas.microsoft.com/office/drawing/2014/main" id="{6913A8B3-A9B4-B799-11F9-141E15D07D31}"/>
                </a:ext>
              </a:extLst>
            </p:cNvPr>
            <p:cNvSpPr/>
            <p:nvPr/>
          </p:nvSpPr>
          <p:spPr>
            <a:xfrm>
              <a:off x="5217628" y="1994572"/>
              <a:ext cx="83186" cy="24503"/>
            </a:xfrm>
            <a:custGeom>
              <a:avLst/>
              <a:gdLst/>
              <a:ahLst/>
              <a:cxnLst/>
              <a:rect l="l" t="t" r="r" b="b"/>
              <a:pathLst>
                <a:path w="2278" h="671" extrusionOk="0">
                  <a:moveTo>
                    <a:pt x="402" y="0"/>
                  </a:moveTo>
                  <a:cubicBezTo>
                    <a:pt x="163" y="48"/>
                    <a:pt x="0" y="249"/>
                    <a:pt x="0" y="488"/>
                  </a:cubicBezTo>
                  <a:lnTo>
                    <a:pt x="0" y="508"/>
                  </a:lnTo>
                  <a:cubicBezTo>
                    <a:pt x="0" y="565"/>
                    <a:pt x="10" y="613"/>
                    <a:pt x="19" y="670"/>
                  </a:cubicBezTo>
                  <a:cubicBezTo>
                    <a:pt x="86" y="460"/>
                    <a:pt x="278" y="316"/>
                    <a:pt x="498" y="316"/>
                  </a:cubicBezTo>
                  <a:lnTo>
                    <a:pt x="2067" y="316"/>
                  </a:lnTo>
                  <a:cubicBezTo>
                    <a:pt x="2278" y="316"/>
                    <a:pt x="2278" y="0"/>
                    <a:pt x="2067" y="0"/>
                  </a:cubicBezTo>
                  <a:lnTo>
                    <a:pt x="450" y="0"/>
                  </a:lnTo>
                  <a:cubicBezTo>
                    <a:pt x="431" y="0"/>
                    <a:pt x="412" y="0"/>
                    <a:pt x="402" y="10"/>
                  </a:cubicBezTo>
                  <a:lnTo>
                    <a:pt x="402" y="0"/>
                  </a:ln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8" name="Google Shape;1656;p53">
              <a:extLst>
                <a:ext uri="{FF2B5EF4-FFF2-40B4-BE49-F238E27FC236}">
                  <a16:creationId xmlns:a16="http://schemas.microsoft.com/office/drawing/2014/main" id="{14B8A5D2-F117-4718-64FB-FF10A8E37F14}"/>
                </a:ext>
              </a:extLst>
            </p:cNvPr>
            <p:cNvSpPr/>
            <p:nvPr/>
          </p:nvSpPr>
          <p:spPr>
            <a:xfrm>
              <a:off x="5295555" y="2062348"/>
              <a:ext cx="38453" cy="36408"/>
            </a:xfrm>
            <a:custGeom>
              <a:avLst/>
              <a:gdLst/>
              <a:ahLst/>
              <a:cxnLst/>
              <a:rect l="l" t="t" r="r" b="b"/>
              <a:pathLst>
                <a:path w="1053" h="997" extrusionOk="0">
                  <a:moveTo>
                    <a:pt x="613" y="1"/>
                  </a:moveTo>
                  <a:cubicBezTo>
                    <a:pt x="479" y="97"/>
                    <a:pt x="354" y="202"/>
                    <a:pt x="240" y="326"/>
                  </a:cubicBezTo>
                  <a:cubicBezTo>
                    <a:pt x="134" y="432"/>
                    <a:pt x="58" y="566"/>
                    <a:pt x="29" y="709"/>
                  </a:cubicBezTo>
                  <a:cubicBezTo>
                    <a:pt x="0" y="805"/>
                    <a:pt x="10" y="901"/>
                    <a:pt x="39" y="996"/>
                  </a:cubicBezTo>
                  <a:cubicBezTo>
                    <a:pt x="106" y="795"/>
                    <a:pt x="230" y="623"/>
                    <a:pt x="393" y="499"/>
                  </a:cubicBezTo>
                  <a:cubicBezTo>
                    <a:pt x="431" y="460"/>
                    <a:pt x="498" y="412"/>
                    <a:pt x="584" y="345"/>
                  </a:cubicBezTo>
                  <a:lnTo>
                    <a:pt x="613" y="326"/>
                  </a:lnTo>
                  <a:cubicBezTo>
                    <a:pt x="814" y="173"/>
                    <a:pt x="1053" y="1"/>
                    <a:pt x="1053" y="1"/>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9" name="Google Shape;1657;p53">
              <a:extLst>
                <a:ext uri="{FF2B5EF4-FFF2-40B4-BE49-F238E27FC236}">
                  <a16:creationId xmlns:a16="http://schemas.microsoft.com/office/drawing/2014/main" id="{187D0A2B-F4FC-C28C-64FE-FA4AED2A879F}"/>
                </a:ext>
              </a:extLst>
            </p:cNvPr>
            <p:cNvSpPr/>
            <p:nvPr/>
          </p:nvSpPr>
          <p:spPr>
            <a:xfrm>
              <a:off x="5519223" y="2265420"/>
              <a:ext cx="229985" cy="178971"/>
            </a:xfrm>
            <a:custGeom>
              <a:avLst/>
              <a:gdLst/>
              <a:ahLst/>
              <a:cxnLst/>
              <a:rect l="l" t="t" r="r" b="b"/>
              <a:pathLst>
                <a:path w="6298" h="4901" extrusionOk="0">
                  <a:moveTo>
                    <a:pt x="3637" y="1"/>
                  </a:moveTo>
                  <a:cubicBezTo>
                    <a:pt x="3463" y="1"/>
                    <a:pt x="3222" y="67"/>
                    <a:pt x="2910" y="297"/>
                  </a:cubicBezTo>
                  <a:cubicBezTo>
                    <a:pt x="2680" y="469"/>
                    <a:pt x="2402" y="574"/>
                    <a:pt x="2115" y="613"/>
                  </a:cubicBezTo>
                  <a:cubicBezTo>
                    <a:pt x="1685" y="699"/>
                    <a:pt x="1350" y="795"/>
                    <a:pt x="842" y="1464"/>
                  </a:cubicBezTo>
                  <a:lnTo>
                    <a:pt x="0" y="1464"/>
                  </a:lnTo>
                  <a:lnTo>
                    <a:pt x="0" y="4336"/>
                  </a:lnTo>
                  <a:lnTo>
                    <a:pt x="1110" y="4336"/>
                  </a:lnTo>
                  <a:cubicBezTo>
                    <a:pt x="1494" y="4877"/>
                    <a:pt x="2873" y="4900"/>
                    <a:pt x="3164" y="4900"/>
                  </a:cubicBezTo>
                  <a:cubicBezTo>
                    <a:pt x="3192" y="4900"/>
                    <a:pt x="3210" y="4900"/>
                    <a:pt x="3216" y="4900"/>
                  </a:cubicBezTo>
                  <a:lnTo>
                    <a:pt x="4403" y="4900"/>
                  </a:lnTo>
                  <a:cubicBezTo>
                    <a:pt x="4680" y="4900"/>
                    <a:pt x="4910" y="4671"/>
                    <a:pt x="4910" y="4393"/>
                  </a:cubicBezTo>
                  <a:lnTo>
                    <a:pt x="4910" y="4374"/>
                  </a:lnTo>
                  <a:cubicBezTo>
                    <a:pt x="4910" y="4259"/>
                    <a:pt x="4862" y="4144"/>
                    <a:pt x="4785" y="4058"/>
                  </a:cubicBezTo>
                  <a:lnTo>
                    <a:pt x="5388" y="4058"/>
                  </a:lnTo>
                  <a:cubicBezTo>
                    <a:pt x="5666" y="4058"/>
                    <a:pt x="5886" y="3828"/>
                    <a:pt x="5886" y="3551"/>
                  </a:cubicBezTo>
                  <a:lnTo>
                    <a:pt x="5886" y="3541"/>
                  </a:lnTo>
                  <a:cubicBezTo>
                    <a:pt x="5886" y="3417"/>
                    <a:pt x="5848" y="3312"/>
                    <a:pt x="5781" y="3216"/>
                  </a:cubicBezTo>
                  <a:lnTo>
                    <a:pt x="5790" y="3216"/>
                  </a:lnTo>
                  <a:cubicBezTo>
                    <a:pt x="6068" y="3216"/>
                    <a:pt x="6288" y="2996"/>
                    <a:pt x="6288" y="2718"/>
                  </a:cubicBezTo>
                  <a:lnTo>
                    <a:pt x="6298" y="2699"/>
                  </a:lnTo>
                  <a:cubicBezTo>
                    <a:pt x="6298" y="2422"/>
                    <a:pt x="6077" y="2201"/>
                    <a:pt x="5800" y="2201"/>
                  </a:cubicBezTo>
                  <a:lnTo>
                    <a:pt x="5781" y="2201"/>
                  </a:lnTo>
                  <a:cubicBezTo>
                    <a:pt x="5857" y="2106"/>
                    <a:pt x="5905" y="1991"/>
                    <a:pt x="5905" y="1876"/>
                  </a:cubicBezTo>
                  <a:lnTo>
                    <a:pt x="5905" y="1857"/>
                  </a:lnTo>
                  <a:cubicBezTo>
                    <a:pt x="5905" y="1579"/>
                    <a:pt x="5675" y="1359"/>
                    <a:pt x="5398" y="1359"/>
                  </a:cubicBezTo>
                  <a:lnTo>
                    <a:pt x="3551" y="1359"/>
                  </a:lnTo>
                  <a:cubicBezTo>
                    <a:pt x="3790" y="1197"/>
                    <a:pt x="4077" y="938"/>
                    <a:pt x="4144" y="641"/>
                  </a:cubicBezTo>
                  <a:cubicBezTo>
                    <a:pt x="4182" y="469"/>
                    <a:pt x="4144" y="306"/>
                    <a:pt x="4039" y="172"/>
                  </a:cubicBezTo>
                  <a:lnTo>
                    <a:pt x="4001" y="125"/>
                  </a:lnTo>
                  <a:lnTo>
                    <a:pt x="3943" y="86"/>
                  </a:lnTo>
                  <a:cubicBezTo>
                    <a:pt x="3890" y="51"/>
                    <a:pt x="3789" y="1"/>
                    <a:pt x="3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0" name="Google Shape;1658;p53">
              <a:extLst>
                <a:ext uri="{FF2B5EF4-FFF2-40B4-BE49-F238E27FC236}">
                  <a16:creationId xmlns:a16="http://schemas.microsoft.com/office/drawing/2014/main" id="{D37AD9B4-0FCC-B8E2-DBFD-8674B404256B}"/>
                </a:ext>
              </a:extLst>
            </p:cNvPr>
            <p:cNvSpPr/>
            <p:nvPr/>
          </p:nvSpPr>
          <p:spPr>
            <a:xfrm>
              <a:off x="5519223" y="2265603"/>
              <a:ext cx="152386" cy="62736"/>
            </a:xfrm>
            <a:custGeom>
              <a:avLst/>
              <a:gdLst/>
              <a:ahLst/>
              <a:cxnLst/>
              <a:rect l="l" t="t" r="r" b="b"/>
              <a:pathLst>
                <a:path w="4173" h="1718" extrusionOk="0">
                  <a:moveTo>
                    <a:pt x="3633" y="0"/>
                  </a:moveTo>
                  <a:cubicBezTo>
                    <a:pt x="3460" y="0"/>
                    <a:pt x="3222" y="67"/>
                    <a:pt x="2910" y="292"/>
                  </a:cubicBezTo>
                  <a:cubicBezTo>
                    <a:pt x="2670" y="464"/>
                    <a:pt x="2402" y="579"/>
                    <a:pt x="2115" y="617"/>
                  </a:cubicBezTo>
                  <a:cubicBezTo>
                    <a:pt x="1675" y="694"/>
                    <a:pt x="1350" y="799"/>
                    <a:pt x="833" y="1469"/>
                  </a:cubicBezTo>
                  <a:lnTo>
                    <a:pt x="0" y="1469"/>
                  </a:lnTo>
                  <a:lnTo>
                    <a:pt x="0" y="1718"/>
                  </a:lnTo>
                  <a:lnTo>
                    <a:pt x="957" y="1718"/>
                  </a:lnTo>
                  <a:cubicBezTo>
                    <a:pt x="1474" y="1048"/>
                    <a:pt x="1675" y="943"/>
                    <a:pt x="2115" y="866"/>
                  </a:cubicBezTo>
                  <a:cubicBezTo>
                    <a:pt x="2402" y="828"/>
                    <a:pt x="2680" y="723"/>
                    <a:pt x="2910" y="550"/>
                  </a:cubicBezTo>
                  <a:cubicBezTo>
                    <a:pt x="3222" y="320"/>
                    <a:pt x="3463" y="254"/>
                    <a:pt x="3637" y="254"/>
                  </a:cubicBezTo>
                  <a:cubicBezTo>
                    <a:pt x="3789" y="254"/>
                    <a:pt x="3890" y="304"/>
                    <a:pt x="3943" y="340"/>
                  </a:cubicBezTo>
                  <a:lnTo>
                    <a:pt x="3991" y="368"/>
                  </a:lnTo>
                  <a:lnTo>
                    <a:pt x="4029" y="426"/>
                  </a:lnTo>
                  <a:cubicBezTo>
                    <a:pt x="4087" y="493"/>
                    <a:pt x="4116" y="560"/>
                    <a:pt x="4135" y="646"/>
                  </a:cubicBezTo>
                  <a:lnTo>
                    <a:pt x="4135" y="636"/>
                  </a:lnTo>
                  <a:cubicBezTo>
                    <a:pt x="4173" y="474"/>
                    <a:pt x="4135" y="301"/>
                    <a:pt x="4029" y="167"/>
                  </a:cubicBezTo>
                  <a:lnTo>
                    <a:pt x="3991" y="120"/>
                  </a:lnTo>
                  <a:lnTo>
                    <a:pt x="3943" y="91"/>
                  </a:lnTo>
                  <a:cubicBezTo>
                    <a:pt x="3885" y="51"/>
                    <a:pt x="3784" y="0"/>
                    <a:pt x="3633" y="0"/>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1" name="Google Shape;1659;p53">
              <a:extLst>
                <a:ext uri="{FF2B5EF4-FFF2-40B4-BE49-F238E27FC236}">
                  <a16:creationId xmlns:a16="http://schemas.microsoft.com/office/drawing/2014/main" id="{D424BCEB-698B-CBC5-8568-1059E166562A}"/>
                </a:ext>
              </a:extLst>
            </p:cNvPr>
            <p:cNvSpPr/>
            <p:nvPr/>
          </p:nvSpPr>
          <p:spPr>
            <a:xfrm>
              <a:off x="5660069" y="2381435"/>
              <a:ext cx="74824" cy="18916"/>
            </a:xfrm>
            <a:custGeom>
              <a:avLst/>
              <a:gdLst/>
              <a:ahLst/>
              <a:cxnLst/>
              <a:rect l="l" t="t" r="r" b="b"/>
              <a:pathLst>
                <a:path w="2049" h="518" extrusionOk="0">
                  <a:moveTo>
                    <a:pt x="211" y="1"/>
                  </a:moveTo>
                  <a:cubicBezTo>
                    <a:pt x="0" y="1"/>
                    <a:pt x="0" y="326"/>
                    <a:pt x="211" y="326"/>
                  </a:cubicBezTo>
                  <a:lnTo>
                    <a:pt x="1847" y="326"/>
                  </a:lnTo>
                  <a:cubicBezTo>
                    <a:pt x="1876" y="326"/>
                    <a:pt x="1914" y="336"/>
                    <a:pt x="1943" y="364"/>
                  </a:cubicBezTo>
                  <a:cubicBezTo>
                    <a:pt x="1972" y="412"/>
                    <a:pt x="2000" y="460"/>
                    <a:pt x="2019" y="517"/>
                  </a:cubicBezTo>
                  <a:cubicBezTo>
                    <a:pt x="2029" y="469"/>
                    <a:pt x="2039" y="431"/>
                    <a:pt x="2048" y="383"/>
                  </a:cubicBezTo>
                  <a:cubicBezTo>
                    <a:pt x="2048" y="278"/>
                    <a:pt x="2019" y="163"/>
                    <a:pt x="1962" y="68"/>
                  </a:cubicBezTo>
                  <a:cubicBezTo>
                    <a:pt x="1952" y="58"/>
                    <a:pt x="1943" y="39"/>
                    <a:pt x="1924" y="29"/>
                  </a:cubicBezTo>
                  <a:cubicBezTo>
                    <a:pt x="1895" y="10"/>
                    <a:pt x="1866" y="1"/>
                    <a:pt x="1838" y="1"/>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2" name="Google Shape;1660;p53">
              <a:extLst>
                <a:ext uri="{FF2B5EF4-FFF2-40B4-BE49-F238E27FC236}">
                  <a16:creationId xmlns:a16="http://schemas.microsoft.com/office/drawing/2014/main" id="{9E106238-0D2F-DAEC-3827-5CB3978D0C70}"/>
                </a:ext>
              </a:extLst>
            </p:cNvPr>
            <p:cNvSpPr/>
            <p:nvPr/>
          </p:nvSpPr>
          <p:spPr>
            <a:xfrm>
              <a:off x="5647142" y="2413242"/>
              <a:ext cx="51745" cy="18551"/>
            </a:xfrm>
            <a:custGeom>
              <a:avLst/>
              <a:gdLst/>
              <a:ahLst/>
              <a:cxnLst/>
              <a:rect l="l" t="t" r="r" b="b"/>
              <a:pathLst>
                <a:path w="1417" h="508" extrusionOk="0">
                  <a:moveTo>
                    <a:pt x="211" y="0"/>
                  </a:moveTo>
                  <a:cubicBezTo>
                    <a:pt x="0" y="0"/>
                    <a:pt x="0" y="316"/>
                    <a:pt x="211" y="316"/>
                  </a:cubicBezTo>
                  <a:lnTo>
                    <a:pt x="1206" y="316"/>
                  </a:lnTo>
                  <a:cubicBezTo>
                    <a:pt x="1244" y="316"/>
                    <a:pt x="1273" y="335"/>
                    <a:pt x="1302" y="355"/>
                  </a:cubicBezTo>
                  <a:cubicBezTo>
                    <a:pt x="1340" y="402"/>
                    <a:pt x="1369" y="450"/>
                    <a:pt x="1388" y="508"/>
                  </a:cubicBezTo>
                  <a:cubicBezTo>
                    <a:pt x="1397" y="469"/>
                    <a:pt x="1407" y="422"/>
                    <a:pt x="1407" y="374"/>
                  </a:cubicBezTo>
                  <a:cubicBezTo>
                    <a:pt x="1416" y="268"/>
                    <a:pt x="1388" y="163"/>
                    <a:pt x="1330" y="67"/>
                  </a:cubicBezTo>
                  <a:cubicBezTo>
                    <a:pt x="1321" y="48"/>
                    <a:pt x="1302" y="29"/>
                    <a:pt x="1292" y="20"/>
                  </a:cubicBezTo>
                  <a:cubicBezTo>
                    <a:pt x="1263" y="0"/>
                    <a:pt x="1235" y="0"/>
                    <a:pt x="1206" y="0"/>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3" name="Google Shape;1661;p53">
              <a:extLst>
                <a:ext uri="{FF2B5EF4-FFF2-40B4-BE49-F238E27FC236}">
                  <a16:creationId xmlns:a16="http://schemas.microsoft.com/office/drawing/2014/main" id="{57DC4290-6E4C-E6E3-D2F1-FB7C2D063616}"/>
                </a:ext>
              </a:extLst>
            </p:cNvPr>
            <p:cNvSpPr/>
            <p:nvPr/>
          </p:nvSpPr>
          <p:spPr>
            <a:xfrm>
              <a:off x="5665985" y="2345429"/>
              <a:ext cx="83223" cy="24503"/>
            </a:xfrm>
            <a:custGeom>
              <a:avLst/>
              <a:gdLst/>
              <a:ahLst/>
              <a:cxnLst/>
              <a:rect l="l" t="t" r="r" b="b"/>
              <a:pathLst>
                <a:path w="2279" h="671" extrusionOk="0">
                  <a:moveTo>
                    <a:pt x="211" y="1"/>
                  </a:moveTo>
                  <a:cubicBezTo>
                    <a:pt x="1" y="1"/>
                    <a:pt x="1" y="317"/>
                    <a:pt x="211" y="317"/>
                  </a:cubicBezTo>
                  <a:lnTo>
                    <a:pt x="1781" y="317"/>
                  </a:lnTo>
                  <a:cubicBezTo>
                    <a:pt x="2001" y="317"/>
                    <a:pt x="2192" y="460"/>
                    <a:pt x="2259" y="671"/>
                  </a:cubicBezTo>
                  <a:cubicBezTo>
                    <a:pt x="2269" y="613"/>
                    <a:pt x="2279" y="565"/>
                    <a:pt x="2279" y="508"/>
                  </a:cubicBezTo>
                  <a:lnTo>
                    <a:pt x="2279" y="498"/>
                  </a:lnTo>
                  <a:cubicBezTo>
                    <a:pt x="2279" y="259"/>
                    <a:pt x="2116" y="49"/>
                    <a:pt x="1877" y="1"/>
                  </a:cubicBezTo>
                  <a:lnTo>
                    <a:pt x="1877" y="10"/>
                  </a:lnTo>
                  <a:cubicBezTo>
                    <a:pt x="1867" y="1"/>
                    <a:pt x="1848" y="1"/>
                    <a:pt x="1829" y="1"/>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4" name="Google Shape;1662;p53">
              <a:extLst>
                <a:ext uri="{FF2B5EF4-FFF2-40B4-BE49-F238E27FC236}">
                  <a16:creationId xmlns:a16="http://schemas.microsoft.com/office/drawing/2014/main" id="{102FA6DF-D251-301B-3576-62C3FECE1893}"/>
                </a:ext>
              </a:extLst>
            </p:cNvPr>
            <p:cNvSpPr/>
            <p:nvPr/>
          </p:nvSpPr>
          <p:spPr>
            <a:xfrm>
              <a:off x="5632791" y="2314353"/>
              <a:ext cx="101737" cy="24832"/>
            </a:xfrm>
            <a:custGeom>
              <a:avLst/>
              <a:gdLst/>
              <a:ahLst/>
              <a:cxnLst/>
              <a:rect l="l" t="t" r="r" b="b"/>
              <a:pathLst>
                <a:path w="2786" h="680" extrusionOk="0">
                  <a:moveTo>
                    <a:pt x="470" y="0"/>
                  </a:moveTo>
                  <a:cubicBezTo>
                    <a:pt x="326" y="124"/>
                    <a:pt x="163" y="230"/>
                    <a:pt x="1" y="325"/>
                  </a:cubicBezTo>
                  <a:lnTo>
                    <a:pt x="1695" y="325"/>
                  </a:lnTo>
                  <a:lnTo>
                    <a:pt x="1685" y="335"/>
                  </a:lnTo>
                  <a:lnTo>
                    <a:pt x="2278" y="335"/>
                  </a:lnTo>
                  <a:cubicBezTo>
                    <a:pt x="2498" y="335"/>
                    <a:pt x="2690" y="469"/>
                    <a:pt x="2757" y="680"/>
                  </a:cubicBezTo>
                  <a:cubicBezTo>
                    <a:pt x="2776" y="632"/>
                    <a:pt x="2786" y="574"/>
                    <a:pt x="2786" y="526"/>
                  </a:cubicBezTo>
                  <a:lnTo>
                    <a:pt x="2786" y="507"/>
                  </a:lnTo>
                  <a:cubicBezTo>
                    <a:pt x="2786" y="230"/>
                    <a:pt x="2556" y="0"/>
                    <a:pt x="2278" y="0"/>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5" name="Google Shape;1663;p53">
              <a:extLst>
                <a:ext uri="{FF2B5EF4-FFF2-40B4-BE49-F238E27FC236}">
                  <a16:creationId xmlns:a16="http://schemas.microsoft.com/office/drawing/2014/main" id="{C9E54496-F91F-4212-82AC-2E78783F1AAC}"/>
                </a:ext>
              </a:extLst>
            </p:cNvPr>
            <p:cNvSpPr/>
            <p:nvPr/>
          </p:nvSpPr>
          <p:spPr>
            <a:xfrm>
              <a:off x="5520245" y="2319246"/>
              <a:ext cx="13000" cy="104512"/>
            </a:xfrm>
            <a:custGeom>
              <a:avLst/>
              <a:gdLst/>
              <a:ahLst/>
              <a:cxnLst/>
              <a:rect l="l" t="t" r="r" b="b"/>
              <a:pathLst>
                <a:path w="356" h="2862" extrusionOk="0">
                  <a:moveTo>
                    <a:pt x="1" y="0"/>
                  </a:moveTo>
                  <a:lnTo>
                    <a:pt x="1" y="2862"/>
                  </a:lnTo>
                  <a:lnTo>
                    <a:pt x="355" y="2862"/>
                  </a:lnTo>
                  <a:lnTo>
                    <a:pt x="355" y="0"/>
                  </a:ln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6" name="Google Shape;1664;p53">
              <a:extLst>
                <a:ext uri="{FF2B5EF4-FFF2-40B4-BE49-F238E27FC236}">
                  <a16:creationId xmlns:a16="http://schemas.microsoft.com/office/drawing/2014/main" id="{83CBA5AB-B070-A0DF-9FBF-43146ECEE2B4}"/>
                </a:ext>
              </a:extLst>
            </p:cNvPr>
            <p:cNvSpPr/>
            <p:nvPr/>
          </p:nvSpPr>
          <p:spPr>
            <a:xfrm>
              <a:off x="5504872" y="1953308"/>
              <a:ext cx="22056" cy="22056"/>
            </a:xfrm>
            <a:custGeom>
              <a:avLst/>
              <a:gdLst/>
              <a:ahLst/>
              <a:cxnLst/>
              <a:rect l="l" t="t" r="r" b="b"/>
              <a:pathLst>
                <a:path w="604" h="604" extrusionOk="0">
                  <a:moveTo>
                    <a:pt x="307" y="1"/>
                  </a:moveTo>
                  <a:cubicBezTo>
                    <a:pt x="135" y="1"/>
                    <a:pt x="1" y="135"/>
                    <a:pt x="1" y="307"/>
                  </a:cubicBezTo>
                  <a:cubicBezTo>
                    <a:pt x="1" y="470"/>
                    <a:pt x="135" y="604"/>
                    <a:pt x="307" y="604"/>
                  </a:cubicBezTo>
                  <a:cubicBezTo>
                    <a:pt x="470" y="604"/>
                    <a:pt x="604" y="470"/>
                    <a:pt x="604" y="307"/>
                  </a:cubicBezTo>
                  <a:cubicBezTo>
                    <a:pt x="604" y="135"/>
                    <a:pt x="470" y="1"/>
                    <a:pt x="3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7" name="Google Shape;1665;p53">
              <a:extLst>
                <a:ext uri="{FF2B5EF4-FFF2-40B4-BE49-F238E27FC236}">
                  <a16:creationId xmlns:a16="http://schemas.microsoft.com/office/drawing/2014/main" id="{D5745B68-D94D-91DB-A9C4-98C73F46E9B2}"/>
                </a:ext>
              </a:extLst>
            </p:cNvPr>
            <p:cNvSpPr/>
            <p:nvPr/>
          </p:nvSpPr>
          <p:spPr>
            <a:xfrm>
              <a:off x="5534925" y="1953308"/>
              <a:ext cx="22056" cy="22056"/>
            </a:xfrm>
            <a:custGeom>
              <a:avLst/>
              <a:gdLst/>
              <a:ahLst/>
              <a:cxnLst/>
              <a:rect l="l" t="t" r="r" b="b"/>
              <a:pathLst>
                <a:path w="604" h="604" extrusionOk="0">
                  <a:moveTo>
                    <a:pt x="298" y="1"/>
                  </a:moveTo>
                  <a:cubicBezTo>
                    <a:pt x="135" y="1"/>
                    <a:pt x="1" y="135"/>
                    <a:pt x="1" y="307"/>
                  </a:cubicBezTo>
                  <a:cubicBezTo>
                    <a:pt x="1" y="470"/>
                    <a:pt x="135" y="604"/>
                    <a:pt x="298" y="604"/>
                  </a:cubicBezTo>
                  <a:cubicBezTo>
                    <a:pt x="470" y="604"/>
                    <a:pt x="604" y="470"/>
                    <a:pt x="604" y="307"/>
                  </a:cubicBezTo>
                  <a:cubicBezTo>
                    <a:pt x="604" y="135"/>
                    <a:pt x="470"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8" name="Google Shape;1666;p53">
              <a:extLst>
                <a:ext uri="{FF2B5EF4-FFF2-40B4-BE49-F238E27FC236}">
                  <a16:creationId xmlns:a16="http://schemas.microsoft.com/office/drawing/2014/main" id="{E8AA0B32-D4E9-A7BD-0F23-E19BACAC1593}"/>
                </a:ext>
              </a:extLst>
            </p:cNvPr>
            <p:cNvSpPr/>
            <p:nvPr/>
          </p:nvSpPr>
          <p:spPr>
            <a:xfrm>
              <a:off x="5699179" y="2211923"/>
              <a:ext cx="22056" cy="22056"/>
            </a:xfrm>
            <a:custGeom>
              <a:avLst/>
              <a:gdLst/>
              <a:ahLst/>
              <a:cxnLst/>
              <a:rect l="l" t="t" r="r" b="b"/>
              <a:pathLst>
                <a:path w="604" h="604" extrusionOk="0">
                  <a:moveTo>
                    <a:pt x="307" y="1"/>
                  </a:moveTo>
                  <a:cubicBezTo>
                    <a:pt x="135" y="1"/>
                    <a:pt x="1" y="135"/>
                    <a:pt x="1" y="307"/>
                  </a:cubicBezTo>
                  <a:cubicBezTo>
                    <a:pt x="1" y="470"/>
                    <a:pt x="135" y="604"/>
                    <a:pt x="307" y="604"/>
                  </a:cubicBezTo>
                  <a:cubicBezTo>
                    <a:pt x="470" y="604"/>
                    <a:pt x="604" y="470"/>
                    <a:pt x="604" y="307"/>
                  </a:cubicBezTo>
                  <a:cubicBezTo>
                    <a:pt x="604" y="135"/>
                    <a:pt x="470" y="1"/>
                    <a:pt x="3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9" name="Google Shape;1667;p53">
              <a:extLst>
                <a:ext uri="{FF2B5EF4-FFF2-40B4-BE49-F238E27FC236}">
                  <a16:creationId xmlns:a16="http://schemas.microsoft.com/office/drawing/2014/main" id="{2F5F9496-DBAF-B694-0310-4C140E85F244}"/>
                </a:ext>
              </a:extLst>
            </p:cNvPr>
            <p:cNvSpPr/>
            <p:nvPr/>
          </p:nvSpPr>
          <p:spPr>
            <a:xfrm>
              <a:off x="5699179" y="2242013"/>
              <a:ext cx="22056" cy="22020"/>
            </a:xfrm>
            <a:custGeom>
              <a:avLst/>
              <a:gdLst/>
              <a:ahLst/>
              <a:cxnLst/>
              <a:rect l="l" t="t" r="r" b="b"/>
              <a:pathLst>
                <a:path w="604" h="603" extrusionOk="0">
                  <a:moveTo>
                    <a:pt x="307" y="0"/>
                  </a:moveTo>
                  <a:cubicBezTo>
                    <a:pt x="135" y="0"/>
                    <a:pt x="1" y="134"/>
                    <a:pt x="1" y="297"/>
                  </a:cubicBezTo>
                  <a:cubicBezTo>
                    <a:pt x="1" y="469"/>
                    <a:pt x="135" y="603"/>
                    <a:pt x="307" y="603"/>
                  </a:cubicBezTo>
                  <a:cubicBezTo>
                    <a:pt x="470" y="603"/>
                    <a:pt x="604" y="469"/>
                    <a:pt x="604" y="297"/>
                  </a:cubicBezTo>
                  <a:cubicBezTo>
                    <a:pt x="604" y="134"/>
                    <a:pt x="470" y="0"/>
                    <a:pt x="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0" name="Google Shape;1668;p53">
              <a:extLst>
                <a:ext uri="{FF2B5EF4-FFF2-40B4-BE49-F238E27FC236}">
                  <a16:creationId xmlns:a16="http://schemas.microsoft.com/office/drawing/2014/main" id="{8880A043-EC5E-8FD4-9A89-9CCEB883DDCB}"/>
                </a:ext>
              </a:extLst>
            </p:cNvPr>
            <p:cNvSpPr/>
            <p:nvPr/>
          </p:nvSpPr>
          <p:spPr>
            <a:xfrm>
              <a:off x="5246257" y="2117927"/>
              <a:ext cx="22056" cy="21691"/>
            </a:xfrm>
            <a:custGeom>
              <a:avLst/>
              <a:gdLst/>
              <a:ahLst/>
              <a:cxnLst/>
              <a:rect l="l" t="t" r="r" b="b"/>
              <a:pathLst>
                <a:path w="604" h="594" extrusionOk="0">
                  <a:moveTo>
                    <a:pt x="307" y="1"/>
                  </a:moveTo>
                  <a:cubicBezTo>
                    <a:pt x="135" y="1"/>
                    <a:pt x="1" y="135"/>
                    <a:pt x="1" y="297"/>
                  </a:cubicBezTo>
                  <a:cubicBezTo>
                    <a:pt x="1" y="460"/>
                    <a:pt x="135" y="594"/>
                    <a:pt x="307" y="594"/>
                  </a:cubicBezTo>
                  <a:cubicBezTo>
                    <a:pt x="470" y="594"/>
                    <a:pt x="604" y="460"/>
                    <a:pt x="604" y="297"/>
                  </a:cubicBezTo>
                  <a:cubicBezTo>
                    <a:pt x="604" y="135"/>
                    <a:pt x="470" y="1"/>
                    <a:pt x="3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1" name="Google Shape;1669;p53">
              <a:extLst>
                <a:ext uri="{FF2B5EF4-FFF2-40B4-BE49-F238E27FC236}">
                  <a16:creationId xmlns:a16="http://schemas.microsoft.com/office/drawing/2014/main" id="{F8A6DEF8-7B97-2F51-F2B6-72F6DAC7CC15}"/>
                </a:ext>
              </a:extLst>
            </p:cNvPr>
            <p:cNvSpPr/>
            <p:nvPr/>
          </p:nvSpPr>
          <p:spPr>
            <a:xfrm>
              <a:off x="5246257" y="2147981"/>
              <a:ext cx="22056" cy="21691"/>
            </a:xfrm>
            <a:custGeom>
              <a:avLst/>
              <a:gdLst/>
              <a:ahLst/>
              <a:cxnLst/>
              <a:rect l="l" t="t" r="r" b="b"/>
              <a:pathLst>
                <a:path w="604" h="594" extrusionOk="0">
                  <a:moveTo>
                    <a:pt x="307" y="1"/>
                  </a:moveTo>
                  <a:cubicBezTo>
                    <a:pt x="135" y="1"/>
                    <a:pt x="1" y="125"/>
                    <a:pt x="1" y="297"/>
                  </a:cubicBezTo>
                  <a:cubicBezTo>
                    <a:pt x="1" y="460"/>
                    <a:pt x="135" y="594"/>
                    <a:pt x="307" y="594"/>
                  </a:cubicBezTo>
                  <a:cubicBezTo>
                    <a:pt x="470" y="594"/>
                    <a:pt x="604" y="460"/>
                    <a:pt x="604" y="297"/>
                  </a:cubicBezTo>
                  <a:cubicBezTo>
                    <a:pt x="604" y="125"/>
                    <a:pt x="470" y="1"/>
                    <a:pt x="3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2" name="Google Shape;1670;p53">
              <a:extLst>
                <a:ext uri="{FF2B5EF4-FFF2-40B4-BE49-F238E27FC236}">
                  <a16:creationId xmlns:a16="http://schemas.microsoft.com/office/drawing/2014/main" id="{455489F4-0474-DDA6-C189-5BCCF93F6695}"/>
                </a:ext>
              </a:extLst>
            </p:cNvPr>
            <p:cNvSpPr/>
            <p:nvPr/>
          </p:nvSpPr>
          <p:spPr>
            <a:xfrm>
              <a:off x="5410876" y="2406267"/>
              <a:ext cx="21691" cy="22020"/>
            </a:xfrm>
            <a:custGeom>
              <a:avLst/>
              <a:gdLst/>
              <a:ahLst/>
              <a:cxnLst/>
              <a:rect l="l" t="t" r="r" b="b"/>
              <a:pathLst>
                <a:path w="594" h="603" extrusionOk="0">
                  <a:moveTo>
                    <a:pt x="297" y="0"/>
                  </a:moveTo>
                  <a:cubicBezTo>
                    <a:pt x="134" y="0"/>
                    <a:pt x="0" y="134"/>
                    <a:pt x="0" y="306"/>
                  </a:cubicBezTo>
                  <a:cubicBezTo>
                    <a:pt x="0" y="469"/>
                    <a:pt x="134" y="603"/>
                    <a:pt x="297" y="603"/>
                  </a:cubicBezTo>
                  <a:cubicBezTo>
                    <a:pt x="460" y="603"/>
                    <a:pt x="594" y="469"/>
                    <a:pt x="594" y="306"/>
                  </a:cubicBezTo>
                  <a:cubicBezTo>
                    <a:pt x="594" y="134"/>
                    <a:pt x="460" y="0"/>
                    <a:pt x="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3" name="Google Shape;1671;p53">
              <a:extLst>
                <a:ext uri="{FF2B5EF4-FFF2-40B4-BE49-F238E27FC236}">
                  <a16:creationId xmlns:a16="http://schemas.microsoft.com/office/drawing/2014/main" id="{3FCC0145-7731-FCC1-E3E3-2F5DFA89E03E}"/>
                </a:ext>
              </a:extLst>
            </p:cNvPr>
            <p:cNvSpPr/>
            <p:nvPr/>
          </p:nvSpPr>
          <p:spPr>
            <a:xfrm>
              <a:off x="5440565" y="2406267"/>
              <a:ext cx="22056" cy="22020"/>
            </a:xfrm>
            <a:custGeom>
              <a:avLst/>
              <a:gdLst/>
              <a:ahLst/>
              <a:cxnLst/>
              <a:rect l="l" t="t" r="r" b="b"/>
              <a:pathLst>
                <a:path w="604" h="603" extrusionOk="0">
                  <a:moveTo>
                    <a:pt x="307" y="0"/>
                  </a:moveTo>
                  <a:cubicBezTo>
                    <a:pt x="135" y="0"/>
                    <a:pt x="1" y="134"/>
                    <a:pt x="1" y="306"/>
                  </a:cubicBezTo>
                  <a:cubicBezTo>
                    <a:pt x="1" y="469"/>
                    <a:pt x="135" y="603"/>
                    <a:pt x="307" y="603"/>
                  </a:cubicBezTo>
                  <a:cubicBezTo>
                    <a:pt x="470" y="603"/>
                    <a:pt x="604" y="469"/>
                    <a:pt x="604" y="306"/>
                  </a:cubicBezTo>
                  <a:cubicBezTo>
                    <a:pt x="604" y="134"/>
                    <a:pt x="470" y="0"/>
                    <a:pt x="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4" name="Google Shape;1672;p53">
              <a:extLst>
                <a:ext uri="{FF2B5EF4-FFF2-40B4-BE49-F238E27FC236}">
                  <a16:creationId xmlns:a16="http://schemas.microsoft.com/office/drawing/2014/main" id="{AFC4EBFD-7C0E-B6E2-E9B1-E9C2FEFA6203}"/>
                </a:ext>
              </a:extLst>
            </p:cNvPr>
            <p:cNvSpPr/>
            <p:nvPr/>
          </p:nvSpPr>
          <p:spPr>
            <a:xfrm>
              <a:off x="5234024" y="2185740"/>
              <a:ext cx="132849" cy="45464"/>
            </a:xfrm>
            <a:custGeom>
              <a:avLst/>
              <a:gdLst/>
              <a:ahLst/>
              <a:cxnLst/>
              <a:rect l="l" t="t" r="r" b="b"/>
              <a:pathLst>
                <a:path w="3638" h="1245" extrusionOk="0">
                  <a:moveTo>
                    <a:pt x="20" y="0"/>
                  </a:moveTo>
                  <a:lnTo>
                    <a:pt x="20" y="1005"/>
                  </a:lnTo>
                  <a:cubicBezTo>
                    <a:pt x="1" y="1130"/>
                    <a:pt x="97" y="1235"/>
                    <a:pt x="221" y="1244"/>
                  </a:cubicBezTo>
                  <a:lnTo>
                    <a:pt x="3418" y="1244"/>
                  </a:lnTo>
                  <a:cubicBezTo>
                    <a:pt x="3542" y="1235"/>
                    <a:pt x="3638" y="1130"/>
                    <a:pt x="3618" y="1005"/>
                  </a:cubicBezTo>
                  <a:cubicBezTo>
                    <a:pt x="3618" y="996"/>
                    <a:pt x="3618" y="986"/>
                    <a:pt x="3618" y="976"/>
                  </a:cubicBezTo>
                  <a:lnTo>
                    <a:pt x="36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5" name="Google Shape;1673;p53">
              <a:extLst>
                <a:ext uri="{FF2B5EF4-FFF2-40B4-BE49-F238E27FC236}">
                  <a16:creationId xmlns:a16="http://schemas.microsoft.com/office/drawing/2014/main" id="{D27BD99B-94B2-50BC-4CF9-C74BAAECB235}"/>
                </a:ext>
              </a:extLst>
            </p:cNvPr>
            <p:cNvSpPr/>
            <p:nvPr/>
          </p:nvSpPr>
          <p:spPr>
            <a:xfrm>
              <a:off x="5267583" y="2185740"/>
              <a:ext cx="99290" cy="45464"/>
            </a:xfrm>
            <a:custGeom>
              <a:avLst/>
              <a:gdLst/>
              <a:ahLst/>
              <a:cxnLst/>
              <a:rect l="l" t="t" r="r" b="b"/>
              <a:pathLst>
                <a:path w="2719" h="1245" extrusionOk="0">
                  <a:moveTo>
                    <a:pt x="1" y="0"/>
                  </a:moveTo>
                  <a:lnTo>
                    <a:pt x="1" y="1244"/>
                  </a:lnTo>
                  <a:lnTo>
                    <a:pt x="2499" y="1244"/>
                  </a:lnTo>
                  <a:cubicBezTo>
                    <a:pt x="2623" y="1235"/>
                    <a:pt x="2719" y="1130"/>
                    <a:pt x="2699" y="1005"/>
                  </a:cubicBezTo>
                  <a:cubicBezTo>
                    <a:pt x="2699" y="996"/>
                    <a:pt x="2699" y="986"/>
                    <a:pt x="2699" y="976"/>
                  </a:cubicBezTo>
                  <a:lnTo>
                    <a:pt x="26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6" name="Google Shape;1674;p53">
              <a:extLst>
                <a:ext uri="{FF2B5EF4-FFF2-40B4-BE49-F238E27FC236}">
                  <a16:creationId xmlns:a16="http://schemas.microsoft.com/office/drawing/2014/main" id="{7466FE97-A677-BF46-6213-9A62DA4B7269}"/>
                </a:ext>
              </a:extLst>
            </p:cNvPr>
            <p:cNvSpPr/>
            <p:nvPr/>
          </p:nvSpPr>
          <p:spPr>
            <a:xfrm>
              <a:off x="5479383" y="2306575"/>
              <a:ext cx="45464" cy="131863"/>
            </a:xfrm>
            <a:custGeom>
              <a:avLst/>
              <a:gdLst/>
              <a:ahLst/>
              <a:cxnLst/>
              <a:rect l="l" t="t" r="r" b="b"/>
              <a:pathLst>
                <a:path w="1245" h="3611" extrusionOk="0">
                  <a:moveTo>
                    <a:pt x="1035" y="0"/>
                  </a:moveTo>
                  <a:cubicBezTo>
                    <a:pt x="1025" y="0"/>
                    <a:pt x="1015" y="1"/>
                    <a:pt x="1005" y="3"/>
                  </a:cubicBezTo>
                  <a:lnTo>
                    <a:pt x="0" y="3"/>
                  </a:lnTo>
                  <a:lnTo>
                    <a:pt x="0" y="3611"/>
                  </a:lnTo>
                  <a:lnTo>
                    <a:pt x="1005" y="3611"/>
                  </a:lnTo>
                  <a:lnTo>
                    <a:pt x="1005" y="3601"/>
                  </a:lnTo>
                  <a:cubicBezTo>
                    <a:pt x="1015" y="3603"/>
                    <a:pt x="1025" y="3603"/>
                    <a:pt x="1035" y="3603"/>
                  </a:cubicBezTo>
                  <a:cubicBezTo>
                    <a:pt x="1139" y="3603"/>
                    <a:pt x="1236" y="3514"/>
                    <a:pt x="1244" y="3400"/>
                  </a:cubicBezTo>
                  <a:lnTo>
                    <a:pt x="1244" y="203"/>
                  </a:lnTo>
                  <a:cubicBezTo>
                    <a:pt x="1236" y="90"/>
                    <a:pt x="1139" y="0"/>
                    <a:pt x="1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7" name="Google Shape;1675;p53">
              <a:extLst>
                <a:ext uri="{FF2B5EF4-FFF2-40B4-BE49-F238E27FC236}">
                  <a16:creationId xmlns:a16="http://schemas.microsoft.com/office/drawing/2014/main" id="{023EA117-20A5-2F3F-F781-804ED51BA8D9}"/>
                </a:ext>
              </a:extLst>
            </p:cNvPr>
            <p:cNvSpPr/>
            <p:nvPr/>
          </p:nvSpPr>
          <p:spPr>
            <a:xfrm>
              <a:off x="5479017" y="2339842"/>
              <a:ext cx="45829" cy="98341"/>
            </a:xfrm>
            <a:custGeom>
              <a:avLst/>
              <a:gdLst/>
              <a:ahLst/>
              <a:cxnLst/>
              <a:rect l="l" t="t" r="r" b="b"/>
              <a:pathLst>
                <a:path w="1255" h="2693" extrusionOk="0">
                  <a:moveTo>
                    <a:pt x="1" y="1"/>
                  </a:moveTo>
                  <a:lnTo>
                    <a:pt x="1" y="2690"/>
                  </a:lnTo>
                  <a:lnTo>
                    <a:pt x="1015" y="2690"/>
                  </a:lnTo>
                  <a:cubicBezTo>
                    <a:pt x="1025" y="2692"/>
                    <a:pt x="1035" y="2692"/>
                    <a:pt x="1045" y="2692"/>
                  </a:cubicBezTo>
                  <a:cubicBezTo>
                    <a:pt x="1149" y="2692"/>
                    <a:pt x="1246" y="2603"/>
                    <a:pt x="1254" y="2489"/>
                  </a:cubicBezTo>
                  <a:lnTo>
                    <a:pt x="1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8" name="Google Shape;1676;p53">
              <a:extLst>
                <a:ext uri="{FF2B5EF4-FFF2-40B4-BE49-F238E27FC236}">
                  <a16:creationId xmlns:a16="http://schemas.microsoft.com/office/drawing/2014/main" id="{EC3B107C-5156-02CB-8D7A-ED1A4EF912D8}"/>
                </a:ext>
              </a:extLst>
            </p:cNvPr>
            <p:cNvSpPr/>
            <p:nvPr/>
          </p:nvSpPr>
          <p:spPr>
            <a:xfrm>
              <a:off x="5600291" y="2147652"/>
              <a:ext cx="132849" cy="45464"/>
            </a:xfrm>
            <a:custGeom>
              <a:avLst/>
              <a:gdLst/>
              <a:ahLst/>
              <a:cxnLst/>
              <a:rect l="l" t="t" r="r" b="b"/>
              <a:pathLst>
                <a:path w="3638" h="1245" extrusionOk="0">
                  <a:moveTo>
                    <a:pt x="221" y="0"/>
                  </a:moveTo>
                  <a:cubicBezTo>
                    <a:pt x="96" y="10"/>
                    <a:pt x="1" y="115"/>
                    <a:pt x="20" y="239"/>
                  </a:cubicBezTo>
                  <a:cubicBezTo>
                    <a:pt x="20" y="249"/>
                    <a:pt x="10" y="258"/>
                    <a:pt x="20" y="268"/>
                  </a:cubicBezTo>
                  <a:lnTo>
                    <a:pt x="20" y="1244"/>
                  </a:lnTo>
                  <a:lnTo>
                    <a:pt x="3618" y="1244"/>
                  </a:lnTo>
                  <a:lnTo>
                    <a:pt x="3618" y="239"/>
                  </a:lnTo>
                  <a:cubicBezTo>
                    <a:pt x="3637" y="115"/>
                    <a:pt x="3542" y="10"/>
                    <a:pt x="3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9" name="Google Shape;1677;p53">
              <a:extLst>
                <a:ext uri="{FF2B5EF4-FFF2-40B4-BE49-F238E27FC236}">
                  <a16:creationId xmlns:a16="http://schemas.microsoft.com/office/drawing/2014/main" id="{8F4E3D3C-A3C3-B1F0-40FD-9AD2DDE2E28B}"/>
                </a:ext>
              </a:extLst>
            </p:cNvPr>
            <p:cNvSpPr/>
            <p:nvPr/>
          </p:nvSpPr>
          <p:spPr>
            <a:xfrm>
              <a:off x="5600291" y="2147652"/>
              <a:ext cx="99290" cy="45793"/>
            </a:xfrm>
            <a:custGeom>
              <a:avLst/>
              <a:gdLst/>
              <a:ahLst/>
              <a:cxnLst/>
              <a:rect l="l" t="t" r="r" b="b"/>
              <a:pathLst>
                <a:path w="2719" h="1254" extrusionOk="0">
                  <a:moveTo>
                    <a:pt x="221" y="0"/>
                  </a:moveTo>
                  <a:cubicBezTo>
                    <a:pt x="96" y="10"/>
                    <a:pt x="1" y="115"/>
                    <a:pt x="20" y="239"/>
                  </a:cubicBezTo>
                  <a:cubicBezTo>
                    <a:pt x="20" y="249"/>
                    <a:pt x="10" y="258"/>
                    <a:pt x="20" y="278"/>
                  </a:cubicBezTo>
                  <a:lnTo>
                    <a:pt x="20" y="1254"/>
                  </a:lnTo>
                  <a:lnTo>
                    <a:pt x="2719" y="1254"/>
                  </a:lnTo>
                  <a:lnTo>
                    <a:pt x="2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0" name="Google Shape;1678;p53">
              <a:extLst>
                <a:ext uri="{FF2B5EF4-FFF2-40B4-BE49-F238E27FC236}">
                  <a16:creationId xmlns:a16="http://schemas.microsoft.com/office/drawing/2014/main" id="{CEDFA90A-D938-900E-B951-41DB9A2C33BF}"/>
                </a:ext>
              </a:extLst>
            </p:cNvPr>
            <p:cNvSpPr/>
            <p:nvPr/>
          </p:nvSpPr>
          <p:spPr>
            <a:xfrm>
              <a:off x="5443742" y="1940381"/>
              <a:ext cx="45464" cy="131900"/>
            </a:xfrm>
            <a:custGeom>
              <a:avLst/>
              <a:gdLst/>
              <a:ahLst/>
              <a:cxnLst/>
              <a:rect l="l" t="t" r="r" b="b"/>
              <a:pathLst>
                <a:path w="1245" h="3612" extrusionOk="0">
                  <a:moveTo>
                    <a:pt x="239" y="1"/>
                  </a:moveTo>
                  <a:lnTo>
                    <a:pt x="239" y="10"/>
                  </a:lnTo>
                  <a:cubicBezTo>
                    <a:pt x="229" y="9"/>
                    <a:pt x="220" y="8"/>
                    <a:pt x="210" y="8"/>
                  </a:cubicBezTo>
                  <a:cubicBezTo>
                    <a:pt x="106" y="8"/>
                    <a:pt x="9" y="98"/>
                    <a:pt x="0" y="211"/>
                  </a:cubicBezTo>
                  <a:lnTo>
                    <a:pt x="0" y="3408"/>
                  </a:lnTo>
                  <a:cubicBezTo>
                    <a:pt x="9" y="3522"/>
                    <a:pt x="106" y="3611"/>
                    <a:pt x="210" y="3611"/>
                  </a:cubicBezTo>
                  <a:cubicBezTo>
                    <a:pt x="220" y="3611"/>
                    <a:pt x="229" y="3611"/>
                    <a:pt x="239" y="3609"/>
                  </a:cubicBezTo>
                  <a:lnTo>
                    <a:pt x="1244" y="3609"/>
                  </a:lnTo>
                  <a:lnTo>
                    <a:pt x="12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1" name="Google Shape;1679;p53">
              <a:extLst>
                <a:ext uri="{FF2B5EF4-FFF2-40B4-BE49-F238E27FC236}">
                  <a16:creationId xmlns:a16="http://schemas.microsoft.com/office/drawing/2014/main" id="{6123B8E3-3322-B1B3-641A-9F7ABB62C4EB}"/>
                </a:ext>
              </a:extLst>
            </p:cNvPr>
            <p:cNvSpPr/>
            <p:nvPr/>
          </p:nvSpPr>
          <p:spPr>
            <a:xfrm>
              <a:off x="5443742" y="1940381"/>
              <a:ext cx="45793" cy="98596"/>
            </a:xfrm>
            <a:custGeom>
              <a:avLst/>
              <a:gdLst/>
              <a:ahLst/>
              <a:cxnLst/>
              <a:rect l="l" t="t" r="r" b="b"/>
              <a:pathLst>
                <a:path w="1254" h="2700" extrusionOk="0">
                  <a:moveTo>
                    <a:pt x="249" y="1"/>
                  </a:moveTo>
                  <a:lnTo>
                    <a:pt x="239" y="10"/>
                  </a:lnTo>
                  <a:cubicBezTo>
                    <a:pt x="229" y="9"/>
                    <a:pt x="220" y="8"/>
                    <a:pt x="210" y="8"/>
                  </a:cubicBezTo>
                  <a:cubicBezTo>
                    <a:pt x="106" y="8"/>
                    <a:pt x="9" y="98"/>
                    <a:pt x="0" y="211"/>
                  </a:cubicBezTo>
                  <a:lnTo>
                    <a:pt x="0" y="2700"/>
                  </a:lnTo>
                  <a:lnTo>
                    <a:pt x="1254" y="2700"/>
                  </a:lnTo>
                  <a:lnTo>
                    <a:pt x="1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52" name="Google Shape;17481;p78">
            <a:extLst>
              <a:ext uri="{FF2B5EF4-FFF2-40B4-BE49-F238E27FC236}">
                <a16:creationId xmlns:a16="http://schemas.microsoft.com/office/drawing/2014/main" id="{6440DE60-534D-6E2A-A68D-BE8CFB7A1E81}"/>
              </a:ext>
            </a:extLst>
          </p:cNvPr>
          <p:cNvGrpSpPr/>
          <p:nvPr/>
        </p:nvGrpSpPr>
        <p:grpSpPr>
          <a:xfrm>
            <a:off x="5215403" y="3603224"/>
            <a:ext cx="535670" cy="374801"/>
            <a:chOff x="1821465" y="2495702"/>
            <a:chExt cx="365988" cy="270801"/>
          </a:xfrm>
        </p:grpSpPr>
        <p:sp>
          <p:nvSpPr>
            <p:cNvPr id="53" name="Google Shape;17482;p78">
              <a:extLst>
                <a:ext uri="{FF2B5EF4-FFF2-40B4-BE49-F238E27FC236}">
                  <a16:creationId xmlns:a16="http://schemas.microsoft.com/office/drawing/2014/main" id="{827BE883-1C3B-9610-B7FB-14F58630B5B0}"/>
                </a:ext>
              </a:extLst>
            </p:cNvPr>
            <p:cNvSpPr/>
            <p:nvPr/>
          </p:nvSpPr>
          <p:spPr>
            <a:xfrm>
              <a:off x="1822619" y="2495702"/>
              <a:ext cx="364834" cy="194725"/>
            </a:xfrm>
            <a:custGeom>
              <a:avLst/>
              <a:gdLst/>
              <a:ahLst/>
              <a:cxnLst/>
              <a:rect l="l" t="t" r="r" b="b"/>
              <a:pathLst>
                <a:path w="13917" h="7428" extrusionOk="0">
                  <a:moveTo>
                    <a:pt x="5620" y="0"/>
                  </a:moveTo>
                  <a:cubicBezTo>
                    <a:pt x="4319" y="0"/>
                    <a:pt x="3029" y="789"/>
                    <a:pt x="2599" y="2260"/>
                  </a:cubicBezTo>
                  <a:lnTo>
                    <a:pt x="2584" y="2260"/>
                  </a:lnTo>
                  <a:cubicBezTo>
                    <a:pt x="1155" y="2260"/>
                    <a:pt x="0" y="3415"/>
                    <a:pt x="0" y="4844"/>
                  </a:cubicBezTo>
                  <a:cubicBezTo>
                    <a:pt x="0" y="6258"/>
                    <a:pt x="1155" y="7413"/>
                    <a:pt x="2584" y="7428"/>
                  </a:cubicBezTo>
                  <a:lnTo>
                    <a:pt x="11780" y="7428"/>
                  </a:lnTo>
                  <a:cubicBezTo>
                    <a:pt x="12963" y="7428"/>
                    <a:pt x="13916" y="6460"/>
                    <a:pt x="13916" y="5291"/>
                  </a:cubicBezTo>
                  <a:cubicBezTo>
                    <a:pt x="13916" y="4108"/>
                    <a:pt x="12963" y="3155"/>
                    <a:pt x="11780" y="3155"/>
                  </a:cubicBezTo>
                  <a:lnTo>
                    <a:pt x="11794" y="3140"/>
                  </a:lnTo>
                  <a:cubicBezTo>
                    <a:pt x="11707" y="3140"/>
                    <a:pt x="11635" y="3155"/>
                    <a:pt x="11563" y="3155"/>
                  </a:cubicBezTo>
                  <a:cubicBezTo>
                    <a:pt x="11216" y="2055"/>
                    <a:pt x="10191" y="1345"/>
                    <a:pt x="9092" y="1345"/>
                  </a:cubicBezTo>
                  <a:cubicBezTo>
                    <a:pt x="8820" y="1345"/>
                    <a:pt x="8544" y="1389"/>
                    <a:pt x="8272" y="1480"/>
                  </a:cubicBezTo>
                  <a:cubicBezTo>
                    <a:pt x="7647" y="477"/>
                    <a:pt x="6630" y="0"/>
                    <a:pt x="5620" y="0"/>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4" name="Google Shape;17483;p78">
              <a:extLst>
                <a:ext uri="{FF2B5EF4-FFF2-40B4-BE49-F238E27FC236}">
                  <a16:creationId xmlns:a16="http://schemas.microsoft.com/office/drawing/2014/main" id="{DBAFA4DE-556F-7218-D52C-A3BCF77D6C2B}"/>
                </a:ext>
              </a:extLst>
            </p:cNvPr>
            <p:cNvSpPr/>
            <p:nvPr/>
          </p:nvSpPr>
          <p:spPr>
            <a:xfrm>
              <a:off x="1821465" y="2554922"/>
              <a:ext cx="333062" cy="135138"/>
            </a:xfrm>
            <a:custGeom>
              <a:avLst/>
              <a:gdLst/>
              <a:ahLst/>
              <a:cxnLst/>
              <a:rect l="l" t="t" r="r" b="b"/>
              <a:pathLst>
                <a:path w="12705" h="5155" extrusionOk="0">
                  <a:moveTo>
                    <a:pt x="2513" y="1"/>
                  </a:moveTo>
                  <a:lnTo>
                    <a:pt x="2513" y="1"/>
                  </a:lnTo>
                  <a:cubicBezTo>
                    <a:pt x="1098" y="59"/>
                    <a:pt x="1" y="1242"/>
                    <a:pt x="44" y="2657"/>
                  </a:cubicBezTo>
                  <a:cubicBezTo>
                    <a:pt x="88" y="4072"/>
                    <a:pt x="1300" y="5154"/>
                    <a:pt x="2715" y="5154"/>
                  </a:cubicBezTo>
                  <a:lnTo>
                    <a:pt x="12011" y="5154"/>
                  </a:lnTo>
                  <a:cubicBezTo>
                    <a:pt x="12704" y="5096"/>
                    <a:pt x="12646" y="4028"/>
                    <a:pt x="11939" y="4028"/>
                  </a:cubicBezTo>
                  <a:lnTo>
                    <a:pt x="10149" y="4028"/>
                  </a:lnTo>
                  <a:cubicBezTo>
                    <a:pt x="10019" y="4028"/>
                    <a:pt x="9918" y="3927"/>
                    <a:pt x="9918" y="3812"/>
                  </a:cubicBezTo>
                  <a:lnTo>
                    <a:pt x="9918" y="3090"/>
                  </a:lnTo>
                  <a:cubicBezTo>
                    <a:pt x="9918" y="2859"/>
                    <a:pt x="9831" y="2628"/>
                    <a:pt x="9658" y="2455"/>
                  </a:cubicBezTo>
                  <a:lnTo>
                    <a:pt x="8345" y="1141"/>
                  </a:lnTo>
                  <a:cubicBezTo>
                    <a:pt x="8186" y="982"/>
                    <a:pt x="7955" y="881"/>
                    <a:pt x="7709" y="881"/>
                  </a:cubicBezTo>
                  <a:lnTo>
                    <a:pt x="4750" y="881"/>
                  </a:lnTo>
                  <a:cubicBezTo>
                    <a:pt x="4389" y="881"/>
                    <a:pt x="4086" y="1185"/>
                    <a:pt x="4086" y="1560"/>
                  </a:cubicBezTo>
                  <a:lnTo>
                    <a:pt x="4086" y="3653"/>
                  </a:lnTo>
                  <a:cubicBezTo>
                    <a:pt x="4086" y="3771"/>
                    <a:pt x="3979" y="3870"/>
                    <a:pt x="3861" y="3870"/>
                  </a:cubicBezTo>
                  <a:cubicBezTo>
                    <a:pt x="3836" y="3870"/>
                    <a:pt x="3809" y="3865"/>
                    <a:pt x="3783" y="3855"/>
                  </a:cubicBezTo>
                  <a:cubicBezTo>
                    <a:pt x="2181" y="3307"/>
                    <a:pt x="1560" y="1387"/>
                    <a:pt x="2513" y="1"/>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5" name="Google Shape;17484;p78">
              <a:extLst>
                <a:ext uri="{FF2B5EF4-FFF2-40B4-BE49-F238E27FC236}">
                  <a16:creationId xmlns:a16="http://schemas.microsoft.com/office/drawing/2014/main" id="{C14397AC-B52A-9533-1CBC-284850A1B1DC}"/>
                </a:ext>
              </a:extLst>
            </p:cNvPr>
            <p:cNvSpPr/>
            <p:nvPr/>
          </p:nvSpPr>
          <p:spPr>
            <a:xfrm>
              <a:off x="1940298" y="2589735"/>
              <a:ext cx="129450" cy="176768"/>
            </a:xfrm>
            <a:custGeom>
              <a:avLst/>
              <a:gdLst/>
              <a:ahLst/>
              <a:cxnLst/>
              <a:rect l="l" t="t" r="r" b="b"/>
              <a:pathLst>
                <a:path w="4938" h="6743" extrusionOk="0">
                  <a:moveTo>
                    <a:pt x="232" y="1"/>
                  </a:moveTo>
                  <a:cubicBezTo>
                    <a:pt x="102" y="1"/>
                    <a:pt x="1" y="102"/>
                    <a:pt x="1" y="232"/>
                  </a:cubicBezTo>
                  <a:lnTo>
                    <a:pt x="1" y="6526"/>
                  </a:lnTo>
                  <a:cubicBezTo>
                    <a:pt x="1" y="6641"/>
                    <a:pt x="102" y="6742"/>
                    <a:pt x="232" y="6742"/>
                  </a:cubicBezTo>
                  <a:lnTo>
                    <a:pt x="4721" y="6742"/>
                  </a:lnTo>
                  <a:cubicBezTo>
                    <a:pt x="4837" y="6742"/>
                    <a:pt x="4938" y="6641"/>
                    <a:pt x="4938" y="6526"/>
                  </a:cubicBezTo>
                  <a:lnTo>
                    <a:pt x="4938" y="1762"/>
                  </a:lnTo>
                  <a:cubicBezTo>
                    <a:pt x="4938" y="1646"/>
                    <a:pt x="4894" y="1531"/>
                    <a:pt x="4808" y="1444"/>
                  </a:cubicBezTo>
                  <a:lnTo>
                    <a:pt x="3508" y="131"/>
                  </a:lnTo>
                  <a:cubicBezTo>
                    <a:pt x="3422" y="59"/>
                    <a:pt x="3306" y="1"/>
                    <a:pt x="3191"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6" name="Google Shape;17485;p78">
              <a:extLst>
                <a:ext uri="{FF2B5EF4-FFF2-40B4-BE49-F238E27FC236}">
                  <a16:creationId xmlns:a16="http://schemas.microsoft.com/office/drawing/2014/main" id="{28D22446-10DA-E9CE-1702-10DEEEA66CB6}"/>
                </a:ext>
              </a:extLst>
            </p:cNvPr>
            <p:cNvSpPr/>
            <p:nvPr/>
          </p:nvSpPr>
          <p:spPr>
            <a:xfrm>
              <a:off x="1971546" y="2659100"/>
              <a:ext cx="67608" cy="79012"/>
            </a:xfrm>
            <a:custGeom>
              <a:avLst/>
              <a:gdLst/>
              <a:ahLst/>
              <a:cxnLst/>
              <a:rect l="l" t="t" r="r" b="b"/>
              <a:pathLst>
                <a:path w="2579" h="3014" extrusionOk="0">
                  <a:moveTo>
                    <a:pt x="1277" y="0"/>
                  </a:moveTo>
                  <a:cubicBezTo>
                    <a:pt x="1198" y="0"/>
                    <a:pt x="1118" y="33"/>
                    <a:pt x="1061" y="98"/>
                  </a:cubicBezTo>
                  <a:lnTo>
                    <a:pt x="151" y="1224"/>
                  </a:lnTo>
                  <a:cubicBezTo>
                    <a:pt x="0" y="1439"/>
                    <a:pt x="187" y="1678"/>
                    <a:pt x="393" y="1678"/>
                  </a:cubicBezTo>
                  <a:cubicBezTo>
                    <a:pt x="464" y="1678"/>
                    <a:pt x="536" y="1650"/>
                    <a:pt x="599" y="1584"/>
                  </a:cubicBezTo>
                  <a:lnTo>
                    <a:pt x="988" y="1079"/>
                  </a:lnTo>
                  <a:lnTo>
                    <a:pt x="988" y="2754"/>
                  </a:lnTo>
                  <a:cubicBezTo>
                    <a:pt x="1003" y="2927"/>
                    <a:pt x="1136" y="3014"/>
                    <a:pt x="1270" y="3014"/>
                  </a:cubicBezTo>
                  <a:cubicBezTo>
                    <a:pt x="1403" y="3014"/>
                    <a:pt x="1537" y="2927"/>
                    <a:pt x="1551" y="2754"/>
                  </a:cubicBezTo>
                  <a:lnTo>
                    <a:pt x="1551" y="1079"/>
                  </a:lnTo>
                  <a:lnTo>
                    <a:pt x="1956" y="1570"/>
                  </a:lnTo>
                  <a:cubicBezTo>
                    <a:pt x="2018" y="1656"/>
                    <a:pt x="2097" y="1691"/>
                    <a:pt x="2175" y="1691"/>
                  </a:cubicBezTo>
                  <a:cubicBezTo>
                    <a:pt x="2384" y="1691"/>
                    <a:pt x="2578" y="1434"/>
                    <a:pt x="2389" y="1224"/>
                  </a:cubicBezTo>
                  <a:lnTo>
                    <a:pt x="2403" y="1224"/>
                  </a:lnTo>
                  <a:lnTo>
                    <a:pt x="1494" y="98"/>
                  </a:lnTo>
                  <a:cubicBezTo>
                    <a:pt x="1436" y="33"/>
                    <a:pt x="1357" y="0"/>
                    <a:pt x="12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7" name="Google Shape;17486;p78">
              <a:extLst>
                <a:ext uri="{FF2B5EF4-FFF2-40B4-BE49-F238E27FC236}">
                  <a16:creationId xmlns:a16="http://schemas.microsoft.com/office/drawing/2014/main" id="{730EF088-A37E-D1E8-73FA-12DA691901DF}"/>
                </a:ext>
              </a:extLst>
            </p:cNvPr>
            <p:cNvSpPr/>
            <p:nvPr/>
          </p:nvSpPr>
          <p:spPr>
            <a:xfrm>
              <a:off x="1972464" y="2513292"/>
              <a:ext cx="53767" cy="37120"/>
            </a:xfrm>
            <a:custGeom>
              <a:avLst/>
              <a:gdLst/>
              <a:ahLst/>
              <a:cxnLst/>
              <a:rect l="l" t="t" r="r" b="b"/>
              <a:pathLst>
                <a:path w="2051" h="1416" extrusionOk="0">
                  <a:moveTo>
                    <a:pt x="405" y="1"/>
                  </a:moveTo>
                  <a:cubicBezTo>
                    <a:pt x="87" y="1"/>
                    <a:pt x="1" y="420"/>
                    <a:pt x="289" y="549"/>
                  </a:cubicBezTo>
                  <a:cubicBezTo>
                    <a:pt x="766" y="636"/>
                    <a:pt x="1184" y="910"/>
                    <a:pt x="1473" y="1286"/>
                  </a:cubicBezTo>
                  <a:cubicBezTo>
                    <a:pt x="1516" y="1358"/>
                    <a:pt x="1603" y="1401"/>
                    <a:pt x="1690" y="1401"/>
                  </a:cubicBezTo>
                  <a:lnTo>
                    <a:pt x="1690" y="1416"/>
                  </a:lnTo>
                  <a:cubicBezTo>
                    <a:pt x="1921" y="1401"/>
                    <a:pt x="2051" y="1141"/>
                    <a:pt x="1921" y="968"/>
                  </a:cubicBezTo>
                  <a:cubicBezTo>
                    <a:pt x="1545" y="463"/>
                    <a:pt x="1011" y="131"/>
                    <a:pt x="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8" name="Google Shape;17487;p78">
              <a:extLst>
                <a:ext uri="{FF2B5EF4-FFF2-40B4-BE49-F238E27FC236}">
                  <a16:creationId xmlns:a16="http://schemas.microsoft.com/office/drawing/2014/main" id="{315B1202-C34D-92A3-37E5-0273F604CEC5}"/>
                </a:ext>
              </a:extLst>
            </p:cNvPr>
            <p:cNvSpPr/>
            <p:nvPr/>
          </p:nvSpPr>
          <p:spPr>
            <a:xfrm>
              <a:off x="2065973" y="2549521"/>
              <a:ext cx="43124" cy="36098"/>
            </a:xfrm>
            <a:custGeom>
              <a:avLst/>
              <a:gdLst/>
              <a:ahLst/>
              <a:cxnLst/>
              <a:rect l="l" t="t" r="r" b="b"/>
              <a:pathLst>
                <a:path w="1645" h="1377" extrusionOk="0">
                  <a:moveTo>
                    <a:pt x="379" y="1"/>
                  </a:moveTo>
                  <a:cubicBezTo>
                    <a:pt x="138" y="1"/>
                    <a:pt x="0" y="488"/>
                    <a:pt x="274" y="553"/>
                  </a:cubicBezTo>
                  <a:cubicBezTo>
                    <a:pt x="606" y="669"/>
                    <a:pt x="894" y="914"/>
                    <a:pt x="1053" y="1217"/>
                  </a:cubicBezTo>
                  <a:cubicBezTo>
                    <a:pt x="1096" y="1318"/>
                    <a:pt x="1197" y="1376"/>
                    <a:pt x="1298" y="1376"/>
                  </a:cubicBezTo>
                  <a:cubicBezTo>
                    <a:pt x="1501" y="1376"/>
                    <a:pt x="1645" y="1145"/>
                    <a:pt x="1544" y="957"/>
                  </a:cubicBezTo>
                  <a:cubicBezTo>
                    <a:pt x="1313" y="524"/>
                    <a:pt x="923" y="192"/>
                    <a:pt x="461" y="19"/>
                  </a:cubicBezTo>
                  <a:cubicBezTo>
                    <a:pt x="433" y="6"/>
                    <a:pt x="405" y="1"/>
                    <a:pt x="3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9" name="Google Shape;17488;p78">
              <a:extLst>
                <a:ext uri="{FF2B5EF4-FFF2-40B4-BE49-F238E27FC236}">
                  <a16:creationId xmlns:a16="http://schemas.microsoft.com/office/drawing/2014/main" id="{DA120484-A84C-C395-3023-0D418FCA8285}"/>
                </a:ext>
              </a:extLst>
            </p:cNvPr>
            <p:cNvSpPr/>
            <p:nvPr/>
          </p:nvSpPr>
          <p:spPr>
            <a:xfrm>
              <a:off x="2017134" y="2589735"/>
              <a:ext cx="52614" cy="53400"/>
            </a:xfrm>
            <a:custGeom>
              <a:avLst/>
              <a:gdLst/>
              <a:ahLst/>
              <a:cxnLst/>
              <a:rect l="l" t="t" r="r" b="b"/>
              <a:pathLst>
                <a:path w="2007" h="2037" extrusionOk="0">
                  <a:moveTo>
                    <a:pt x="0" y="1"/>
                  </a:moveTo>
                  <a:lnTo>
                    <a:pt x="0" y="1574"/>
                  </a:lnTo>
                  <a:cubicBezTo>
                    <a:pt x="0" y="1834"/>
                    <a:pt x="202" y="2036"/>
                    <a:pt x="448" y="2036"/>
                  </a:cubicBezTo>
                  <a:lnTo>
                    <a:pt x="2007" y="2036"/>
                  </a:lnTo>
                  <a:lnTo>
                    <a:pt x="2007" y="1762"/>
                  </a:lnTo>
                  <a:cubicBezTo>
                    <a:pt x="2007" y="1704"/>
                    <a:pt x="1992" y="1646"/>
                    <a:pt x="1963" y="1589"/>
                  </a:cubicBezTo>
                  <a:lnTo>
                    <a:pt x="433" y="1589"/>
                  </a:lnTo>
                  <a:lnTo>
                    <a:pt x="433" y="59"/>
                  </a:lnTo>
                  <a:lnTo>
                    <a:pt x="433" y="44"/>
                  </a:lnTo>
                  <a:cubicBezTo>
                    <a:pt x="375" y="15"/>
                    <a:pt x="318" y="1"/>
                    <a:pt x="260" y="1"/>
                  </a:cubicBezTo>
                  <a:close/>
                </a:path>
              </a:pathLst>
            </a:custGeom>
            <a:solidFill>
              <a:srgbClr val="94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60" name="Google Shape;16573;p78">
            <a:extLst>
              <a:ext uri="{FF2B5EF4-FFF2-40B4-BE49-F238E27FC236}">
                <a16:creationId xmlns:a16="http://schemas.microsoft.com/office/drawing/2014/main" id="{64D5EB2C-80C8-30F1-686E-0299D814A015}"/>
              </a:ext>
            </a:extLst>
          </p:cNvPr>
          <p:cNvGrpSpPr/>
          <p:nvPr/>
        </p:nvGrpSpPr>
        <p:grpSpPr>
          <a:xfrm>
            <a:off x="3293238" y="3577012"/>
            <a:ext cx="667724" cy="427225"/>
            <a:chOff x="6988887" y="1538854"/>
            <a:chExt cx="499920" cy="300136"/>
          </a:xfrm>
        </p:grpSpPr>
        <p:sp>
          <p:nvSpPr>
            <p:cNvPr id="61" name="Google Shape;16574;p78">
              <a:extLst>
                <a:ext uri="{FF2B5EF4-FFF2-40B4-BE49-F238E27FC236}">
                  <a16:creationId xmlns:a16="http://schemas.microsoft.com/office/drawing/2014/main" id="{872232A4-C205-EB27-15B5-C27196352F58}"/>
                </a:ext>
              </a:extLst>
            </p:cNvPr>
            <p:cNvSpPr/>
            <p:nvPr/>
          </p:nvSpPr>
          <p:spPr>
            <a:xfrm>
              <a:off x="7052826" y="1538854"/>
              <a:ext cx="372777" cy="247155"/>
            </a:xfrm>
            <a:custGeom>
              <a:avLst/>
              <a:gdLst/>
              <a:ahLst/>
              <a:cxnLst/>
              <a:rect l="l" t="t" r="r" b="b"/>
              <a:pathLst>
                <a:path w="14220" h="9428" extrusionOk="0">
                  <a:moveTo>
                    <a:pt x="622" y="1"/>
                  </a:moveTo>
                  <a:cubicBezTo>
                    <a:pt x="275" y="1"/>
                    <a:pt x="1" y="290"/>
                    <a:pt x="1" y="636"/>
                  </a:cubicBezTo>
                  <a:lnTo>
                    <a:pt x="1" y="9427"/>
                  </a:lnTo>
                  <a:lnTo>
                    <a:pt x="14220" y="9427"/>
                  </a:lnTo>
                  <a:lnTo>
                    <a:pt x="14220" y="636"/>
                  </a:lnTo>
                  <a:cubicBezTo>
                    <a:pt x="14220" y="290"/>
                    <a:pt x="13931" y="1"/>
                    <a:pt x="13585"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2" name="Google Shape;16575;p78">
              <a:extLst>
                <a:ext uri="{FF2B5EF4-FFF2-40B4-BE49-F238E27FC236}">
                  <a16:creationId xmlns:a16="http://schemas.microsoft.com/office/drawing/2014/main" id="{A876ECBD-E073-E1B6-8250-16151FD4F06F}"/>
                </a:ext>
              </a:extLst>
            </p:cNvPr>
            <p:cNvSpPr/>
            <p:nvPr/>
          </p:nvSpPr>
          <p:spPr>
            <a:xfrm>
              <a:off x="6988887" y="1773872"/>
              <a:ext cx="499920" cy="33319"/>
            </a:xfrm>
            <a:custGeom>
              <a:avLst/>
              <a:gdLst/>
              <a:ahLst/>
              <a:cxnLst/>
              <a:rect l="l" t="t" r="r" b="b"/>
              <a:pathLst>
                <a:path w="19070" h="1271" extrusionOk="0">
                  <a:moveTo>
                    <a:pt x="2425" y="0"/>
                  </a:moveTo>
                  <a:lnTo>
                    <a:pt x="0" y="924"/>
                  </a:lnTo>
                  <a:lnTo>
                    <a:pt x="0" y="1271"/>
                  </a:lnTo>
                  <a:lnTo>
                    <a:pt x="19069" y="1271"/>
                  </a:lnTo>
                  <a:lnTo>
                    <a:pt x="19069" y="924"/>
                  </a:lnTo>
                  <a:lnTo>
                    <a:pt x="16659"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3" name="Google Shape;16576;p78">
              <a:extLst>
                <a:ext uri="{FF2B5EF4-FFF2-40B4-BE49-F238E27FC236}">
                  <a16:creationId xmlns:a16="http://schemas.microsoft.com/office/drawing/2014/main" id="{7BF7A411-7420-8179-52CE-37DFA849AB96}"/>
                </a:ext>
              </a:extLst>
            </p:cNvPr>
            <p:cNvSpPr/>
            <p:nvPr/>
          </p:nvSpPr>
          <p:spPr>
            <a:xfrm>
              <a:off x="6988887" y="1798095"/>
              <a:ext cx="499920" cy="40895"/>
            </a:xfrm>
            <a:custGeom>
              <a:avLst/>
              <a:gdLst/>
              <a:ahLst/>
              <a:cxnLst/>
              <a:rect l="l" t="t" r="r" b="b"/>
              <a:pathLst>
                <a:path w="19070" h="1560" extrusionOk="0">
                  <a:moveTo>
                    <a:pt x="0" y="0"/>
                  </a:moveTo>
                  <a:lnTo>
                    <a:pt x="0" y="347"/>
                  </a:lnTo>
                  <a:cubicBezTo>
                    <a:pt x="0" y="1011"/>
                    <a:pt x="549" y="1559"/>
                    <a:pt x="1227" y="1559"/>
                  </a:cubicBezTo>
                  <a:lnTo>
                    <a:pt x="17842" y="1559"/>
                  </a:lnTo>
                  <a:cubicBezTo>
                    <a:pt x="18521" y="1559"/>
                    <a:pt x="19069" y="1011"/>
                    <a:pt x="19069" y="347"/>
                  </a:cubicBezTo>
                  <a:lnTo>
                    <a:pt x="19069"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36" name="Google Shape;16577;p78">
              <a:extLst>
                <a:ext uri="{FF2B5EF4-FFF2-40B4-BE49-F238E27FC236}">
                  <a16:creationId xmlns:a16="http://schemas.microsoft.com/office/drawing/2014/main" id="{ED0C1289-193D-C42D-393A-B1CFA7AE8A29}"/>
                </a:ext>
              </a:extLst>
            </p:cNvPr>
            <p:cNvSpPr/>
            <p:nvPr/>
          </p:nvSpPr>
          <p:spPr>
            <a:xfrm>
              <a:off x="7149323" y="1798095"/>
              <a:ext cx="180543" cy="29544"/>
            </a:xfrm>
            <a:custGeom>
              <a:avLst/>
              <a:gdLst/>
              <a:ahLst/>
              <a:cxnLst/>
              <a:rect l="l" t="t" r="r" b="b"/>
              <a:pathLst>
                <a:path w="6887" h="1127" extrusionOk="0">
                  <a:moveTo>
                    <a:pt x="1" y="0"/>
                  </a:moveTo>
                  <a:lnTo>
                    <a:pt x="1040" y="1039"/>
                  </a:lnTo>
                  <a:cubicBezTo>
                    <a:pt x="1083" y="1097"/>
                    <a:pt x="1156" y="1126"/>
                    <a:pt x="1242" y="1126"/>
                  </a:cubicBezTo>
                  <a:lnTo>
                    <a:pt x="5645" y="1126"/>
                  </a:lnTo>
                  <a:cubicBezTo>
                    <a:pt x="5717" y="1126"/>
                    <a:pt x="5804" y="1097"/>
                    <a:pt x="5847" y="1039"/>
                  </a:cubicBezTo>
                  <a:lnTo>
                    <a:pt x="6887" y="0"/>
                  </a:lnTo>
                  <a:lnTo>
                    <a:pt x="6064" y="0"/>
                  </a:lnTo>
                  <a:lnTo>
                    <a:pt x="5515" y="549"/>
                  </a:lnTo>
                  <a:lnTo>
                    <a:pt x="1358" y="549"/>
                  </a:lnTo>
                  <a:lnTo>
                    <a:pt x="809" y="0"/>
                  </a:lnTo>
                  <a:close/>
                </a:path>
              </a:pathLst>
            </a:custGeom>
            <a:solidFill>
              <a:srgbClr val="94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37" name="Google Shape;16578;p78">
              <a:extLst>
                <a:ext uri="{FF2B5EF4-FFF2-40B4-BE49-F238E27FC236}">
                  <a16:creationId xmlns:a16="http://schemas.microsoft.com/office/drawing/2014/main" id="{94167816-EFA8-4713-FA28-A15DFDAD54C2}"/>
                </a:ext>
              </a:extLst>
            </p:cNvPr>
            <p:cNvSpPr/>
            <p:nvPr/>
          </p:nvSpPr>
          <p:spPr>
            <a:xfrm>
              <a:off x="7052826" y="1562317"/>
              <a:ext cx="372777" cy="188119"/>
            </a:xfrm>
            <a:custGeom>
              <a:avLst/>
              <a:gdLst/>
              <a:ahLst/>
              <a:cxnLst/>
              <a:rect l="l" t="t" r="r" b="b"/>
              <a:pathLst>
                <a:path w="14220" h="7176" extrusionOk="0">
                  <a:moveTo>
                    <a:pt x="1" y="1"/>
                  </a:moveTo>
                  <a:lnTo>
                    <a:pt x="1" y="7175"/>
                  </a:lnTo>
                  <a:lnTo>
                    <a:pt x="14220" y="7175"/>
                  </a:lnTo>
                  <a:lnTo>
                    <a:pt x="14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38" name="Google Shape;16579;p78">
              <a:extLst>
                <a:ext uri="{FF2B5EF4-FFF2-40B4-BE49-F238E27FC236}">
                  <a16:creationId xmlns:a16="http://schemas.microsoft.com/office/drawing/2014/main" id="{B26EB067-D461-FD0C-1EA8-9FFF8D00CBDA}"/>
                </a:ext>
              </a:extLst>
            </p:cNvPr>
            <p:cNvSpPr/>
            <p:nvPr/>
          </p:nvSpPr>
          <p:spPr>
            <a:xfrm>
              <a:off x="7052826" y="1562317"/>
              <a:ext cx="139674" cy="188119"/>
            </a:xfrm>
            <a:custGeom>
              <a:avLst/>
              <a:gdLst/>
              <a:ahLst/>
              <a:cxnLst/>
              <a:rect l="l" t="t" r="r" b="b"/>
              <a:pathLst>
                <a:path w="5328" h="7176" extrusionOk="0">
                  <a:moveTo>
                    <a:pt x="1" y="1"/>
                  </a:moveTo>
                  <a:lnTo>
                    <a:pt x="1" y="7175"/>
                  </a:lnTo>
                  <a:lnTo>
                    <a:pt x="5327" y="7175"/>
                  </a:lnTo>
                  <a:lnTo>
                    <a:pt x="53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39" name="Google Shape;16580;p78">
              <a:extLst>
                <a:ext uri="{FF2B5EF4-FFF2-40B4-BE49-F238E27FC236}">
                  <a16:creationId xmlns:a16="http://schemas.microsoft.com/office/drawing/2014/main" id="{658F26A9-DECB-AA84-6D56-3E5F2B54C257}"/>
                </a:ext>
              </a:extLst>
            </p:cNvPr>
            <p:cNvSpPr/>
            <p:nvPr/>
          </p:nvSpPr>
          <p:spPr>
            <a:xfrm>
              <a:off x="7087639" y="1601692"/>
              <a:ext cx="44697" cy="25376"/>
            </a:xfrm>
            <a:custGeom>
              <a:avLst/>
              <a:gdLst/>
              <a:ahLst/>
              <a:cxnLst/>
              <a:rect l="l" t="t" r="r" b="b"/>
              <a:pathLst>
                <a:path w="1705" h="968" extrusionOk="0">
                  <a:moveTo>
                    <a:pt x="189" y="0"/>
                  </a:moveTo>
                  <a:cubicBezTo>
                    <a:pt x="87" y="0"/>
                    <a:pt x="1" y="72"/>
                    <a:pt x="1" y="173"/>
                  </a:cubicBezTo>
                  <a:lnTo>
                    <a:pt x="1" y="794"/>
                  </a:lnTo>
                  <a:cubicBezTo>
                    <a:pt x="1" y="881"/>
                    <a:pt x="87" y="967"/>
                    <a:pt x="189" y="967"/>
                  </a:cubicBezTo>
                  <a:lnTo>
                    <a:pt x="1517" y="967"/>
                  </a:lnTo>
                  <a:cubicBezTo>
                    <a:pt x="1618" y="967"/>
                    <a:pt x="1704" y="881"/>
                    <a:pt x="1704" y="794"/>
                  </a:cubicBezTo>
                  <a:lnTo>
                    <a:pt x="1704" y="173"/>
                  </a:lnTo>
                  <a:cubicBezTo>
                    <a:pt x="1704" y="72"/>
                    <a:pt x="1618" y="0"/>
                    <a:pt x="1517"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40" name="Google Shape;16581;p78">
              <a:extLst>
                <a:ext uri="{FF2B5EF4-FFF2-40B4-BE49-F238E27FC236}">
                  <a16:creationId xmlns:a16="http://schemas.microsoft.com/office/drawing/2014/main" id="{504193CC-2D43-1936-2DFC-777F47897F20}"/>
                </a:ext>
              </a:extLst>
            </p:cNvPr>
            <p:cNvSpPr/>
            <p:nvPr/>
          </p:nvSpPr>
          <p:spPr>
            <a:xfrm>
              <a:off x="7077442" y="1642561"/>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41" name="Google Shape;16582;p78">
              <a:extLst>
                <a:ext uri="{FF2B5EF4-FFF2-40B4-BE49-F238E27FC236}">
                  <a16:creationId xmlns:a16="http://schemas.microsoft.com/office/drawing/2014/main" id="{E2D7C69F-851C-5D11-6E83-2B9899E2D14D}"/>
                </a:ext>
              </a:extLst>
            </p:cNvPr>
            <p:cNvSpPr/>
            <p:nvPr/>
          </p:nvSpPr>
          <p:spPr>
            <a:xfrm>
              <a:off x="7122846" y="1671686"/>
              <a:ext cx="44670" cy="25769"/>
            </a:xfrm>
            <a:custGeom>
              <a:avLst/>
              <a:gdLst/>
              <a:ahLst/>
              <a:cxnLst/>
              <a:rect l="l" t="t" r="r" b="b"/>
              <a:pathLst>
                <a:path w="1704" h="983" extrusionOk="0">
                  <a:moveTo>
                    <a:pt x="188" y="1"/>
                  </a:moveTo>
                  <a:cubicBezTo>
                    <a:pt x="87" y="1"/>
                    <a:pt x="0" y="87"/>
                    <a:pt x="0" y="188"/>
                  </a:cubicBezTo>
                  <a:lnTo>
                    <a:pt x="0" y="795"/>
                  </a:lnTo>
                  <a:cubicBezTo>
                    <a:pt x="0" y="896"/>
                    <a:pt x="87" y="982"/>
                    <a:pt x="188" y="982"/>
                  </a:cubicBezTo>
                  <a:lnTo>
                    <a:pt x="1516" y="982"/>
                  </a:lnTo>
                  <a:cubicBezTo>
                    <a:pt x="1617" y="982"/>
                    <a:pt x="1704" y="896"/>
                    <a:pt x="1704" y="795"/>
                  </a:cubicBezTo>
                  <a:lnTo>
                    <a:pt x="1704" y="188"/>
                  </a:lnTo>
                  <a:cubicBezTo>
                    <a:pt x="1704" y="87"/>
                    <a:pt x="1617" y="1"/>
                    <a:pt x="1516"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42" name="Google Shape;16583;p78">
              <a:extLst>
                <a:ext uri="{FF2B5EF4-FFF2-40B4-BE49-F238E27FC236}">
                  <a16:creationId xmlns:a16="http://schemas.microsoft.com/office/drawing/2014/main" id="{E3FE1242-9B3D-583B-8256-88230546B517}"/>
                </a:ext>
              </a:extLst>
            </p:cNvPr>
            <p:cNvSpPr/>
            <p:nvPr/>
          </p:nvSpPr>
          <p:spPr>
            <a:xfrm>
              <a:off x="7077442" y="1712948"/>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43" name="Google Shape;16584;p78">
              <a:extLst>
                <a:ext uri="{FF2B5EF4-FFF2-40B4-BE49-F238E27FC236}">
                  <a16:creationId xmlns:a16="http://schemas.microsoft.com/office/drawing/2014/main" id="{E50AA048-25D3-7C58-4AB7-21FC98DB60EB}"/>
                </a:ext>
              </a:extLst>
            </p:cNvPr>
            <p:cNvSpPr/>
            <p:nvPr/>
          </p:nvSpPr>
          <p:spPr>
            <a:xfrm>
              <a:off x="7228807" y="1623922"/>
              <a:ext cx="51041" cy="79589"/>
            </a:xfrm>
            <a:custGeom>
              <a:avLst/>
              <a:gdLst/>
              <a:ahLst/>
              <a:cxnLst/>
              <a:rect l="l" t="t" r="r" b="b"/>
              <a:pathLst>
                <a:path w="1947" h="3036" extrusionOk="0">
                  <a:moveTo>
                    <a:pt x="1529" y="1"/>
                  </a:moveTo>
                  <a:cubicBezTo>
                    <a:pt x="1462" y="1"/>
                    <a:pt x="1392" y="27"/>
                    <a:pt x="1328" y="90"/>
                  </a:cubicBezTo>
                  <a:lnTo>
                    <a:pt x="116" y="1317"/>
                  </a:lnTo>
                  <a:cubicBezTo>
                    <a:pt x="0" y="1433"/>
                    <a:pt x="0" y="1606"/>
                    <a:pt x="116" y="1722"/>
                  </a:cubicBezTo>
                  <a:lnTo>
                    <a:pt x="1328" y="2949"/>
                  </a:lnTo>
                  <a:cubicBezTo>
                    <a:pt x="1386" y="2992"/>
                    <a:pt x="1458" y="3035"/>
                    <a:pt x="1530" y="3035"/>
                  </a:cubicBezTo>
                  <a:cubicBezTo>
                    <a:pt x="1790" y="3035"/>
                    <a:pt x="1920" y="2718"/>
                    <a:pt x="1747" y="2544"/>
                  </a:cubicBezTo>
                  <a:lnTo>
                    <a:pt x="722" y="1520"/>
                  </a:lnTo>
                  <a:lnTo>
                    <a:pt x="1747" y="495"/>
                  </a:lnTo>
                  <a:cubicBezTo>
                    <a:pt x="1947" y="295"/>
                    <a:pt x="1754" y="1"/>
                    <a:pt x="1529"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44" name="Google Shape;16585;p78">
              <a:extLst>
                <a:ext uri="{FF2B5EF4-FFF2-40B4-BE49-F238E27FC236}">
                  <a16:creationId xmlns:a16="http://schemas.microsoft.com/office/drawing/2014/main" id="{FD782468-5DFC-9D65-7E0F-2EE9DF935AB4}"/>
                </a:ext>
              </a:extLst>
            </p:cNvPr>
            <p:cNvSpPr/>
            <p:nvPr/>
          </p:nvSpPr>
          <p:spPr>
            <a:xfrm>
              <a:off x="7342449" y="1624079"/>
              <a:ext cx="50988" cy="79431"/>
            </a:xfrm>
            <a:custGeom>
              <a:avLst/>
              <a:gdLst/>
              <a:ahLst/>
              <a:cxnLst/>
              <a:rect l="l" t="t" r="r" b="b"/>
              <a:pathLst>
                <a:path w="1945" h="3030" extrusionOk="0">
                  <a:moveTo>
                    <a:pt x="420" y="1"/>
                  </a:moveTo>
                  <a:cubicBezTo>
                    <a:pt x="194" y="1"/>
                    <a:pt x="0" y="291"/>
                    <a:pt x="212" y="503"/>
                  </a:cubicBezTo>
                  <a:lnTo>
                    <a:pt x="1223" y="1514"/>
                  </a:lnTo>
                  <a:lnTo>
                    <a:pt x="212" y="2538"/>
                  </a:lnTo>
                  <a:cubicBezTo>
                    <a:pt x="25" y="2712"/>
                    <a:pt x="155" y="3029"/>
                    <a:pt x="415" y="3029"/>
                  </a:cubicBezTo>
                  <a:cubicBezTo>
                    <a:pt x="487" y="3029"/>
                    <a:pt x="559" y="2986"/>
                    <a:pt x="617" y="2943"/>
                  </a:cubicBezTo>
                  <a:lnTo>
                    <a:pt x="1844" y="1716"/>
                  </a:lnTo>
                  <a:cubicBezTo>
                    <a:pt x="1945" y="1600"/>
                    <a:pt x="1945" y="1427"/>
                    <a:pt x="1844" y="1311"/>
                  </a:cubicBezTo>
                  <a:lnTo>
                    <a:pt x="617" y="84"/>
                  </a:lnTo>
                  <a:cubicBezTo>
                    <a:pt x="555" y="26"/>
                    <a:pt x="486" y="1"/>
                    <a:pt x="420"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45" name="Google Shape;16586;p78">
              <a:extLst>
                <a:ext uri="{FF2B5EF4-FFF2-40B4-BE49-F238E27FC236}">
                  <a16:creationId xmlns:a16="http://schemas.microsoft.com/office/drawing/2014/main" id="{C050B0C2-8832-B8B7-1DFA-32B7FA929DE6}"/>
                </a:ext>
              </a:extLst>
            </p:cNvPr>
            <p:cNvSpPr/>
            <p:nvPr/>
          </p:nvSpPr>
          <p:spPr>
            <a:xfrm>
              <a:off x="7287450" y="1614485"/>
              <a:ext cx="48734" cy="98490"/>
            </a:xfrm>
            <a:custGeom>
              <a:avLst/>
              <a:gdLst/>
              <a:ahLst/>
              <a:cxnLst/>
              <a:rect l="l" t="t" r="r" b="b"/>
              <a:pathLst>
                <a:path w="1859" h="3757" extrusionOk="0">
                  <a:moveTo>
                    <a:pt x="1494" y="1"/>
                  </a:moveTo>
                  <a:cubicBezTo>
                    <a:pt x="1388" y="1"/>
                    <a:pt x="1281" y="57"/>
                    <a:pt x="1228" y="191"/>
                  </a:cubicBezTo>
                  <a:lnTo>
                    <a:pt x="73" y="3366"/>
                  </a:lnTo>
                  <a:cubicBezTo>
                    <a:pt x="1" y="3554"/>
                    <a:pt x="131" y="3742"/>
                    <a:pt x="333" y="3756"/>
                  </a:cubicBezTo>
                  <a:cubicBezTo>
                    <a:pt x="463" y="3756"/>
                    <a:pt x="564" y="3684"/>
                    <a:pt x="607" y="3568"/>
                  </a:cubicBezTo>
                  <a:lnTo>
                    <a:pt x="1776" y="393"/>
                  </a:lnTo>
                  <a:cubicBezTo>
                    <a:pt x="1858" y="165"/>
                    <a:pt x="1676" y="1"/>
                    <a:pt x="1494"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1546" name="Google Shape;17516;p78">
            <a:extLst>
              <a:ext uri="{FF2B5EF4-FFF2-40B4-BE49-F238E27FC236}">
                <a16:creationId xmlns:a16="http://schemas.microsoft.com/office/drawing/2014/main" id="{4F1092F0-46FF-A75D-653F-629D63216C33}"/>
              </a:ext>
            </a:extLst>
          </p:cNvPr>
          <p:cNvGrpSpPr/>
          <p:nvPr/>
        </p:nvGrpSpPr>
        <p:grpSpPr>
          <a:xfrm>
            <a:off x="3325934" y="1757355"/>
            <a:ext cx="560390" cy="433240"/>
            <a:chOff x="5632602" y="2025510"/>
            <a:chExt cx="370130" cy="287264"/>
          </a:xfrm>
        </p:grpSpPr>
        <p:sp>
          <p:nvSpPr>
            <p:cNvPr id="1547" name="Google Shape;17517;p78">
              <a:extLst>
                <a:ext uri="{FF2B5EF4-FFF2-40B4-BE49-F238E27FC236}">
                  <a16:creationId xmlns:a16="http://schemas.microsoft.com/office/drawing/2014/main" id="{44659731-0A4F-5910-43C4-B2BF38E8C702}"/>
                </a:ext>
              </a:extLst>
            </p:cNvPr>
            <p:cNvSpPr/>
            <p:nvPr/>
          </p:nvSpPr>
          <p:spPr>
            <a:xfrm>
              <a:off x="5695046" y="2050493"/>
              <a:ext cx="296701" cy="191501"/>
            </a:xfrm>
            <a:custGeom>
              <a:avLst/>
              <a:gdLst/>
              <a:ahLst/>
              <a:cxnLst/>
              <a:rect l="l" t="t" r="r" b="b"/>
              <a:pathLst>
                <a:path w="11318" h="7305" extrusionOk="0">
                  <a:moveTo>
                    <a:pt x="0" y="0"/>
                  </a:moveTo>
                  <a:lnTo>
                    <a:pt x="0" y="4649"/>
                  </a:lnTo>
                  <a:lnTo>
                    <a:pt x="780" y="4649"/>
                  </a:lnTo>
                  <a:lnTo>
                    <a:pt x="780" y="5168"/>
                  </a:lnTo>
                  <a:lnTo>
                    <a:pt x="996" y="5240"/>
                  </a:lnTo>
                  <a:cubicBezTo>
                    <a:pt x="1126" y="5284"/>
                    <a:pt x="1242" y="5327"/>
                    <a:pt x="1357" y="5399"/>
                  </a:cubicBezTo>
                  <a:lnTo>
                    <a:pt x="1559" y="5500"/>
                  </a:lnTo>
                  <a:lnTo>
                    <a:pt x="1920" y="5139"/>
                  </a:lnTo>
                  <a:lnTo>
                    <a:pt x="2498" y="5717"/>
                  </a:lnTo>
                  <a:lnTo>
                    <a:pt x="2137" y="6078"/>
                  </a:lnTo>
                  <a:lnTo>
                    <a:pt x="2238" y="6280"/>
                  </a:lnTo>
                  <a:cubicBezTo>
                    <a:pt x="2310" y="6395"/>
                    <a:pt x="2353" y="6511"/>
                    <a:pt x="2397" y="6641"/>
                  </a:cubicBezTo>
                  <a:lnTo>
                    <a:pt x="2454" y="6857"/>
                  </a:lnTo>
                  <a:lnTo>
                    <a:pt x="2974" y="6857"/>
                  </a:lnTo>
                  <a:lnTo>
                    <a:pt x="2974" y="7305"/>
                  </a:lnTo>
                  <a:lnTo>
                    <a:pt x="11318" y="7305"/>
                  </a:lnTo>
                  <a:lnTo>
                    <a:pt x="11318"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48" name="Google Shape;17518;p78">
              <a:extLst>
                <a:ext uri="{FF2B5EF4-FFF2-40B4-BE49-F238E27FC236}">
                  <a16:creationId xmlns:a16="http://schemas.microsoft.com/office/drawing/2014/main" id="{C0C73423-41C0-C2EF-58BD-D21DAC8C3D4D}"/>
                </a:ext>
              </a:extLst>
            </p:cNvPr>
            <p:cNvSpPr/>
            <p:nvPr/>
          </p:nvSpPr>
          <p:spPr>
            <a:xfrm>
              <a:off x="5735522" y="2241967"/>
              <a:ext cx="50359" cy="23882"/>
            </a:xfrm>
            <a:custGeom>
              <a:avLst/>
              <a:gdLst/>
              <a:ahLst/>
              <a:cxnLst/>
              <a:rect l="l" t="t" r="r" b="b"/>
              <a:pathLst>
                <a:path w="1921" h="911" extrusionOk="0">
                  <a:moveTo>
                    <a:pt x="1098" y="1"/>
                  </a:moveTo>
                  <a:lnTo>
                    <a:pt x="1098" y="30"/>
                  </a:lnTo>
                  <a:lnTo>
                    <a:pt x="434" y="30"/>
                  </a:lnTo>
                  <a:lnTo>
                    <a:pt x="434" y="44"/>
                  </a:lnTo>
                  <a:cubicBezTo>
                    <a:pt x="405" y="376"/>
                    <a:pt x="261" y="679"/>
                    <a:pt x="1" y="910"/>
                  </a:cubicBezTo>
                  <a:lnTo>
                    <a:pt x="1228" y="910"/>
                  </a:lnTo>
                  <a:cubicBezTo>
                    <a:pt x="1271" y="780"/>
                    <a:pt x="1329" y="650"/>
                    <a:pt x="1358" y="520"/>
                  </a:cubicBezTo>
                  <a:lnTo>
                    <a:pt x="1921" y="520"/>
                  </a:lnTo>
                  <a:lnTo>
                    <a:pt x="1921" y="1"/>
                  </a:lnTo>
                  <a:close/>
                </a:path>
              </a:pathLst>
            </a:custGeom>
            <a:solidFill>
              <a:srgbClr val="B8C6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49" name="Google Shape;17519;p78">
              <a:extLst>
                <a:ext uri="{FF2B5EF4-FFF2-40B4-BE49-F238E27FC236}">
                  <a16:creationId xmlns:a16="http://schemas.microsoft.com/office/drawing/2014/main" id="{1A7D07EC-9480-0B4D-6C38-DA46EFB594E7}"/>
                </a:ext>
              </a:extLst>
            </p:cNvPr>
            <p:cNvSpPr/>
            <p:nvPr/>
          </p:nvSpPr>
          <p:spPr>
            <a:xfrm>
              <a:off x="5746899" y="2179156"/>
              <a:ext cx="38982" cy="62470"/>
            </a:xfrm>
            <a:custGeom>
              <a:avLst/>
              <a:gdLst/>
              <a:ahLst/>
              <a:cxnLst/>
              <a:rect l="l" t="t" r="r" b="b"/>
              <a:pathLst>
                <a:path w="1487" h="2383" extrusionOk="0">
                  <a:moveTo>
                    <a:pt x="274" y="0"/>
                  </a:moveTo>
                  <a:lnTo>
                    <a:pt x="0" y="275"/>
                  </a:lnTo>
                  <a:lnTo>
                    <a:pt x="534" y="809"/>
                  </a:lnTo>
                  <a:lnTo>
                    <a:pt x="173" y="1170"/>
                  </a:lnTo>
                  <a:lnTo>
                    <a:pt x="274" y="1357"/>
                  </a:lnTo>
                  <a:cubicBezTo>
                    <a:pt x="332" y="1473"/>
                    <a:pt x="390" y="1603"/>
                    <a:pt x="419" y="1718"/>
                  </a:cubicBezTo>
                  <a:lnTo>
                    <a:pt x="491" y="1935"/>
                  </a:lnTo>
                  <a:lnTo>
                    <a:pt x="1010" y="1935"/>
                  </a:lnTo>
                  <a:lnTo>
                    <a:pt x="1010" y="2382"/>
                  </a:lnTo>
                  <a:lnTo>
                    <a:pt x="1487" y="2382"/>
                  </a:lnTo>
                  <a:lnTo>
                    <a:pt x="1487" y="1790"/>
                  </a:lnTo>
                  <a:lnTo>
                    <a:pt x="924" y="1790"/>
                  </a:lnTo>
                  <a:cubicBezTo>
                    <a:pt x="881" y="1574"/>
                    <a:pt x="794" y="1386"/>
                    <a:pt x="678" y="1199"/>
                  </a:cubicBezTo>
                  <a:lnTo>
                    <a:pt x="1083" y="809"/>
                  </a:lnTo>
                  <a:lnTo>
                    <a:pt x="274" y="0"/>
                  </a:lnTo>
                  <a:close/>
                </a:path>
              </a:pathLst>
            </a:custGeom>
            <a:solidFill>
              <a:srgbClr val="B3C2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50" name="Google Shape;17520;p78">
              <a:extLst>
                <a:ext uri="{FF2B5EF4-FFF2-40B4-BE49-F238E27FC236}">
                  <a16:creationId xmlns:a16="http://schemas.microsoft.com/office/drawing/2014/main" id="{0A71FB44-5788-E38A-413C-8B84534C543A}"/>
                </a:ext>
              </a:extLst>
            </p:cNvPr>
            <p:cNvSpPr/>
            <p:nvPr/>
          </p:nvSpPr>
          <p:spPr>
            <a:xfrm>
              <a:off x="5698821" y="2168565"/>
              <a:ext cx="42783" cy="26136"/>
            </a:xfrm>
            <a:custGeom>
              <a:avLst/>
              <a:gdLst/>
              <a:ahLst/>
              <a:cxnLst/>
              <a:rect l="l" t="t" r="r" b="b"/>
              <a:pathLst>
                <a:path w="1632" h="997" extrusionOk="0">
                  <a:moveTo>
                    <a:pt x="1" y="0"/>
                  </a:moveTo>
                  <a:lnTo>
                    <a:pt x="1" y="159"/>
                  </a:lnTo>
                  <a:lnTo>
                    <a:pt x="636" y="159"/>
                  </a:lnTo>
                  <a:lnTo>
                    <a:pt x="636" y="679"/>
                  </a:lnTo>
                  <a:lnTo>
                    <a:pt x="852" y="736"/>
                  </a:lnTo>
                  <a:cubicBezTo>
                    <a:pt x="982" y="780"/>
                    <a:pt x="1098" y="823"/>
                    <a:pt x="1213" y="895"/>
                  </a:cubicBezTo>
                  <a:lnTo>
                    <a:pt x="1415" y="996"/>
                  </a:lnTo>
                  <a:lnTo>
                    <a:pt x="1632" y="765"/>
                  </a:lnTo>
                  <a:cubicBezTo>
                    <a:pt x="1473" y="679"/>
                    <a:pt x="1300" y="607"/>
                    <a:pt x="1127" y="563"/>
                  </a:cubicBezTo>
                  <a:lnTo>
                    <a:pt x="1127" y="0"/>
                  </a:lnTo>
                  <a:close/>
                </a:path>
              </a:pathLst>
            </a:custGeom>
            <a:solidFill>
              <a:srgbClr val="B3C2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51" name="Google Shape;17521;p78">
              <a:extLst>
                <a:ext uri="{FF2B5EF4-FFF2-40B4-BE49-F238E27FC236}">
                  <a16:creationId xmlns:a16="http://schemas.microsoft.com/office/drawing/2014/main" id="{8BEFA1EC-B53A-23C7-65CE-BDFD8EEB4FA0}"/>
                </a:ext>
              </a:extLst>
            </p:cNvPr>
            <p:cNvSpPr/>
            <p:nvPr/>
          </p:nvSpPr>
          <p:spPr>
            <a:xfrm>
              <a:off x="5695046" y="2050493"/>
              <a:ext cx="9857" cy="118099"/>
            </a:xfrm>
            <a:custGeom>
              <a:avLst/>
              <a:gdLst/>
              <a:ahLst/>
              <a:cxnLst/>
              <a:rect l="l" t="t" r="r" b="b"/>
              <a:pathLst>
                <a:path w="376" h="4505" extrusionOk="0">
                  <a:moveTo>
                    <a:pt x="0" y="0"/>
                  </a:moveTo>
                  <a:lnTo>
                    <a:pt x="0" y="4504"/>
                  </a:lnTo>
                  <a:lnTo>
                    <a:pt x="376" y="4504"/>
                  </a:lnTo>
                  <a:lnTo>
                    <a:pt x="376" y="0"/>
                  </a:lnTo>
                  <a:close/>
                </a:path>
              </a:pathLst>
            </a:custGeom>
            <a:solidFill>
              <a:srgbClr val="B3C2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52" name="Google Shape;17522;p78">
              <a:extLst>
                <a:ext uri="{FF2B5EF4-FFF2-40B4-BE49-F238E27FC236}">
                  <a16:creationId xmlns:a16="http://schemas.microsoft.com/office/drawing/2014/main" id="{2AF713D6-4713-72AE-7057-3D964BC8874B}"/>
                </a:ext>
              </a:extLst>
            </p:cNvPr>
            <p:cNvSpPr/>
            <p:nvPr/>
          </p:nvSpPr>
          <p:spPr>
            <a:xfrm>
              <a:off x="5695046" y="2049732"/>
              <a:ext cx="296701" cy="9857"/>
            </a:xfrm>
            <a:custGeom>
              <a:avLst/>
              <a:gdLst/>
              <a:ahLst/>
              <a:cxnLst/>
              <a:rect l="l" t="t" r="r" b="b"/>
              <a:pathLst>
                <a:path w="11318" h="376" extrusionOk="0">
                  <a:moveTo>
                    <a:pt x="0" y="1"/>
                  </a:moveTo>
                  <a:lnTo>
                    <a:pt x="0" y="376"/>
                  </a:lnTo>
                  <a:lnTo>
                    <a:pt x="11318" y="376"/>
                  </a:lnTo>
                  <a:lnTo>
                    <a:pt x="11318" y="1"/>
                  </a:lnTo>
                  <a:close/>
                </a:path>
              </a:pathLst>
            </a:custGeom>
            <a:solidFill>
              <a:srgbClr val="B3C2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53" name="Google Shape;17523;p78">
              <a:extLst>
                <a:ext uri="{FF2B5EF4-FFF2-40B4-BE49-F238E27FC236}">
                  <a16:creationId xmlns:a16="http://schemas.microsoft.com/office/drawing/2014/main" id="{935C3BA0-C20A-12EB-3BFF-22F1D7B80A0D}"/>
                </a:ext>
              </a:extLst>
            </p:cNvPr>
            <p:cNvSpPr/>
            <p:nvPr/>
          </p:nvSpPr>
          <p:spPr>
            <a:xfrm>
              <a:off x="5725324" y="2240473"/>
              <a:ext cx="277014" cy="26503"/>
            </a:xfrm>
            <a:custGeom>
              <a:avLst/>
              <a:gdLst/>
              <a:ahLst/>
              <a:cxnLst/>
              <a:rect l="l" t="t" r="r" b="b"/>
              <a:pathLst>
                <a:path w="10567" h="1011" extrusionOk="0">
                  <a:moveTo>
                    <a:pt x="1487" y="0"/>
                  </a:moveTo>
                  <a:cubicBezTo>
                    <a:pt x="1458" y="0"/>
                    <a:pt x="1444" y="14"/>
                    <a:pt x="1429" y="43"/>
                  </a:cubicBezTo>
                  <a:lnTo>
                    <a:pt x="477" y="43"/>
                  </a:lnTo>
                  <a:cubicBezTo>
                    <a:pt x="462" y="43"/>
                    <a:pt x="433" y="58"/>
                    <a:pt x="433" y="87"/>
                  </a:cubicBezTo>
                  <a:lnTo>
                    <a:pt x="433" y="159"/>
                  </a:lnTo>
                  <a:lnTo>
                    <a:pt x="433" y="188"/>
                  </a:lnTo>
                  <a:lnTo>
                    <a:pt x="433" y="202"/>
                  </a:lnTo>
                  <a:lnTo>
                    <a:pt x="433" y="217"/>
                  </a:lnTo>
                  <a:cubicBezTo>
                    <a:pt x="404" y="505"/>
                    <a:pt x="260" y="765"/>
                    <a:pt x="29" y="924"/>
                  </a:cubicBezTo>
                  <a:cubicBezTo>
                    <a:pt x="0" y="953"/>
                    <a:pt x="15" y="1010"/>
                    <a:pt x="58" y="1010"/>
                  </a:cubicBezTo>
                  <a:lnTo>
                    <a:pt x="10524" y="1010"/>
                  </a:lnTo>
                  <a:cubicBezTo>
                    <a:pt x="10553" y="1010"/>
                    <a:pt x="10567" y="996"/>
                    <a:pt x="10567" y="967"/>
                  </a:cubicBezTo>
                  <a:lnTo>
                    <a:pt x="10567" y="58"/>
                  </a:lnTo>
                  <a:cubicBezTo>
                    <a:pt x="10567" y="29"/>
                    <a:pt x="10553" y="14"/>
                    <a:pt x="10538" y="0"/>
                  </a:cubicBezTo>
                  <a:close/>
                </a:path>
              </a:pathLst>
            </a:custGeom>
            <a:solidFill>
              <a:srgbClr val="627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54" name="Google Shape;17524;p78">
              <a:extLst>
                <a:ext uri="{FF2B5EF4-FFF2-40B4-BE49-F238E27FC236}">
                  <a16:creationId xmlns:a16="http://schemas.microsoft.com/office/drawing/2014/main" id="{DA253948-3244-09D2-20D9-4776DB1EA761}"/>
                </a:ext>
              </a:extLst>
            </p:cNvPr>
            <p:cNvSpPr/>
            <p:nvPr/>
          </p:nvSpPr>
          <p:spPr>
            <a:xfrm>
              <a:off x="5684062" y="2025510"/>
              <a:ext cx="318670" cy="26136"/>
            </a:xfrm>
            <a:custGeom>
              <a:avLst/>
              <a:gdLst/>
              <a:ahLst/>
              <a:cxnLst/>
              <a:rect l="l" t="t" r="r" b="b"/>
              <a:pathLst>
                <a:path w="12156" h="997" extrusionOk="0">
                  <a:moveTo>
                    <a:pt x="44" y="1"/>
                  </a:moveTo>
                  <a:cubicBezTo>
                    <a:pt x="15" y="1"/>
                    <a:pt x="1" y="15"/>
                    <a:pt x="1" y="44"/>
                  </a:cubicBezTo>
                  <a:lnTo>
                    <a:pt x="1" y="953"/>
                  </a:lnTo>
                  <a:cubicBezTo>
                    <a:pt x="1" y="982"/>
                    <a:pt x="15" y="997"/>
                    <a:pt x="44" y="997"/>
                  </a:cubicBezTo>
                  <a:lnTo>
                    <a:pt x="12112" y="997"/>
                  </a:lnTo>
                  <a:cubicBezTo>
                    <a:pt x="12127" y="997"/>
                    <a:pt x="12155" y="982"/>
                    <a:pt x="12155" y="953"/>
                  </a:cubicBezTo>
                  <a:lnTo>
                    <a:pt x="12155" y="44"/>
                  </a:lnTo>
                  <a:cubicBezTo>
                    <a:pt x="12155" y="15"/>
                    <a:pt x="12127" y="1"/>
                    <a:pt x="12112" y="1"/>
                  </a:cubicBezTo>
                  <a:close/>
                </a:path>
              </a:pathLst>
            </a:custGeom>
            <a:solidFill>
              <a:srgbClr val="627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55" name="Google Shape;17525;p78">
              <a:extLst>
                <a:ext uri="{FF2B5EF4-FFF2-40B4-BE49-F238E27FC236}">
                  <a16:creationId xmlns:a16="http://schemas.microsoft.com/office/drawing/2014/main" id="{5EABADCB-F551-9E88-6FB9-B62B14E59E55}"/>
                </a:ext>
              </a:extLst>
            </p:cNvPr>
            <p:cNvSpPr/>
            <p:nvPr/>
          </p:nvSpPr>
          <p:spPr>
            <a:xfrm>
              <a:off x="5804022" y="2150005"/>
              <a:ext cx="25009" cy="58328"/>
            </a:xfrm>
            <a:custGeom>
              <a:avLst/>
              <a:gdLst/>
              <a:ahLst/>
              <a:cxnLst/>
              <a:rect l="l" t="t" r="r" b="b"/>
              <a:pathLst>
                <a:path w="954" h="2225" extrusionOk="0">
                  <a:moveTo>
                    <a:pt x="1" y="1"/>
                  </a:moveTo>
                  <a:lnTo>
                    <a:pt x="1" y="2224"/>
                  </a:lnTo>
                  <a:lnTo>
                    <a:pt x="953" y="2224"/>
                  </a:lnTo>
                  <a:lnTo>
                    <a:pt x="953" y="1"/>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56" name="Google Shape;17526;p78">
              <a:extLst>
                <a:ext uri="{FF2B5EF4-FFF2-40B4-BE49-F238E27FC236}">
                  <a16:creationId xmlns:a16="http://schemas.microsoft.com/office/drawing/2014/main" id="{5CA69E39-CF4E-9180-86C0-F2ADF5F78900}"/>
                </a:ext>
              </a:extLst>
            </p:cNvPr>
            <p:cNvSpPr/>
            <p:nvPr/>
          </p:nvSpPr>
          <p:spPr>
            <a:xfrm>
              <a:off x="5846779" y="2125048"/>
              <a:ext cx="25009" cy="83285"/>
            </a:xfrm>
            <a:custGeom>
              <a:avLst/>
              <a:gdLst/>
              <a:ahLst/>
              <a:cxnLst/>
              <a:rect l="l" t="t" r="r" b="b"/>
              <a:pathLst>
                <a:path w="954" h="3177" extrusionOk="0">
                  <a:moveTo>
                    <a:pt x="1" y="0"/>
                  </a:moveTo>
                  <a:lnTo>
                    <a:pt x="1" y="3176"/>
                  </a:lnTo>
                  <a:lnTo>
                    <a:pt x="954" y="3176"/>
                  </a:lnTo>
                  <a:lnTo>
                    <a:pt x="9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57" name="Google Shape;17527;p78">
              <a:extLst>
                <a:ext uri="{FF2B5EF4-FFF2-40B4-BE49-F238E27FC236}">
                  <a16:creationId xmlns:a16="http://schemas.microsoft.com/office/drawing/2014/main" id="{B6BDBA4B-1320-77D9-6F07-3E7CDF80EBC7}"/>
                </a:ext>
              </a:extLst>
            </p:cNvPr>
            <p:cNvSpPr/>
            <p:nvPr/>
          </p:nvSpPr>
          <p:spPr>
            <a:xfrm>
              <a:off x="5888408" y="2140174"/>
              <a:ext cx="25009" cy="68159"/>
            </a:xfrm>
            <a:custGeom>
              <a:avLst/>
              <a:gdLst/>
              <a:ahLst/>
              <a:cxnLst/>
              <a:rect l="l" t="t" r="r" b="b"/>
              <a:pathLst>
                <a:path w="954" h="2600" extrusionOk="0">
                  <a:moveTo>
                    <a:pt x="1" y="1"/>
                  </a:moveTo>
                  <a:lnTo>
                    <a:pt x="1" y="2599"/>
                  </a:lnTo>
                  <a:lnTo>
                    <a:pt x="954" y="2599"/>
                  </a:lnTo>
                  <a:lnTo>
                    <a:pt x="954" y="1"/>
                  </a:ln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58" name="Google Shape;17528;p78">
              <a:extLst>
                <a:ext uri="{FF2B5EF4-FFF2-40B4-BE49-F238E27FC236}">
                  <a16:creationId xmlns:a16="http://schemas.microsoft.com/office/drawing/2014/main" id="{EC3837F9-E019-EED4-EC4B-103D5831A2A7}"/>
                </a:ext>
              </a:extLst>
            </p:cNvPr>
            <p:cNvSpPr/>
            <p:nvPr/>
          </p:nvSpPr>
          <p:spPr>
            <a:xfrm>
              <a:off x="5932318" y="2090995"/>
              <a:ext cx="25009" cy="117338"/>
            </a:xfrm>
            <a:custGeom>
              <a:avLst/>
              <a:gdLst/>
              <a:ahLst/>
              <a:cxnLst/>
              <a:rect l="l" t="t" r="r" b="b"/>
              <a:pathLst>
                <a:path w="954" h="4476" extrusionOk="0">
                  <a:moveTo>
                    <a:pt x="0" y="0"/>
                  </a:moveTo>
                  <a:lnTo>
                    <a:pt x="0" y="4475"/>
                  </a:lnTo>
                  <a:lnTo>
                    <a:pt x="953" y="4475"/>
                  </a:lnTo>
                  <a:lnTo>
                    <a:pt x="953" y="0"/>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59" name="Google Shape;17529;p78">
              <a:extLst>
                <a:ext uri="{FF2B5EF4-FFF2-40B4-BE49-F238E27FC236}">
                  <a16:creationId xmlns:a16="http://schemas.microsoft.com/office/drawing/2014/main" id="{A32E721B-1094-D8F9-4D03-69AEF9C6ACEF}"/>
                </a:ext>
              </a:extLst>
            </p:cNvPr>
            <p:cNvSpPr/>
            <p:nvPr/>
          </p:nvSpPr>
          <p:spPr>
            <a:xfrm>
              <a:off x="5719636" y="2082658"/>
              <a:ext cx="47711" cy="11744"/>
            </a:xfrm>
            <a:custGeom>
              <a:avLst/>
              <a:gdLst/>
              <a:ahLst/>
              <a:cxnLst/>
              <a:rect l="l" t="t" r="r" b="b"/>
              <a:pathLst>
                <a:path w="1820" h="448" extrusionOk="0">
                  <a:moveTo>
                    <a:pt x="304" y="0"/>
                  </a:moveTo>
                  <a:cubicBezTo>
                    <a:pt x="1" y="0"/>
                    <a:pt x="1" y="448"/>
                    <a:pt x="304" y="448"/>
                  </a:cubicBezTo>
                  <a:lnTo>
                    <a:pt x="1516" y="448"/>
                  </a:lnTo>
                  <a:cubicBezTo>
                    <a:pt x="1820" y="448"/>
                    <a:pt x="1820" y="0"/>
                    <a:pt x="15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60" name="Google Shape;17530;p78">
              <a:extLst>
                <a:ext uri="{FF2B5EF4-FFF2-40B4-BE49-F238E27FC236}">
                  <a16:creationId xmlns:a16="http://schemas.microsoft.com/office/drawing/2014/main" id="{C355C414-D2DA-6CE5-7689-44A7601A4C37}"/>
                </a:ext>
              </a:extLst>
            </p:cNvPr>
            <p:cNvSpPr/>
            <p:nvPr/>
          </p:nvSpPr>
          <p:spPr>
            <a:xfrm>
              <a:off x="5719636" y="2102346"/>
              <a:ext cx="65118" cy="12138"/>
            </a:xfrm>
            <a:custGeom>
              <a:avLst/>
              <a:gdLst/>
              <a:ahLst/>
              <a:cxnLst/>
              <a:rect l="l" t="t" r="r" b="b"/>
              <a:pathLst>
                <a:path w="2484" h="463" extrusionOk="0">
                  <a:moveTo>
                    <a:pt x="304" y="0"/>
                  </a:moveTo>
                  <a:cubicBezTo>
                    <a:pt x="1" y="0"/>
                    <a:pt x="1" y="462"/>
                    <a:pt x="304" y="462"/>
                  </a:cubicBezTo>
                  <a:lnTo>
                    <a:pt x="2180" y="462"/>
                  </a:lnTo>
                  <a:cubicBezTo>
                    <a:pt x="2484" y="462"/>
                    <a:pt x="2484" y="0"/>
                    <a:pt x="2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61" name="Google Shape;17531;p78">
              <a:extLst>
                <a:ext uri="{FF2B5EF4-FFF2-40B4-BE49-F238E27FC236}">
                  <a16:creationId xmlns:a16="http://schemas.microsoft.com/office/drawing/2014/main" id="{B77DBED1-63B3-ADFC-BCBD-A122BBFBE412}"/>
                </a:ext>
              </a:extLst>
            </p:cNvPr>
            <p:cNvSpPr/>
            <p:nvPr/>
          </p:nvSpPr>
          <p:spPr>
            <a:xfrm>
              <a:off x="5719636" y="2122374"/>
              <a:ext cx="65118" cy="11771"/>
            </a:xfrm>
            <a:custGeom>
              <a:avLst/>
              <a:gdLst/>
              <a:ahLst/>
              <a:cxnLst/>
              <a:rect l="l" t="t" r="r" b="b"/>
              <a:pathLst>
                <a:path w="2484" h="449" extrusionOk="0">
                  <a:moveTo>
                    <a:pt x="2194" y="1"/>
                  </a:moveTo>
                  <a:cubicBezTo>
                    <a:pt x="2190" y="1"/>
                    <a:pt x="2185" y="1"/>
                    <a:pt x="2180" y="1"/>
                  </a:cubicBezTo>
                  <a:lnTo>
                    <a:pt x="304" y="1"/>
                  </a:lnTo>
                  <a:cubicBezTo>
                    <a:pt x="1" y="1"/>
                    <a:pt x="1" y="449"/>
                    <a:pt x="304" y="449"/>
                  </a:cubicBezTo>
                  <a:lnTo>
                    <a:pt x="2180" y="449"/>
                  </a:lnTo>
                  <a:cubicBezTo>
                    <a:pt x="2479" y="449"/>
                    <a:pt x="2483" y="1"/>
                    <a:pt x="21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62" name="Google Shape;17532;p78">
              <a:extLst>
                <a:ext uri="{FF2B5EF4-FFF2-40B4-BE49-F238E27FC236}">
                  <a16:creationId xmlns:a16="http://schemas.microsoft.com/office/drawing/2014/main" id="{2ADEAC25-F39E-F855-3D03-7612C0656183}"/>
                </a:ext>
              </a:extLst>
            </p:cNvPr>
            <p:cNvSpPr/>
            <p:nvPr/>
          </p:nvSpPr>
          <p:spPr>
            <a:xfrm>
              <a:off x="5719636" y="2142062"/>
              <a:ext cx="65118" cy="12138"/>
            </a:xfrm>
            <a:custGeom>
              <a:avLst/>
              <a:gdLst/>
              <a:ahLst/>
              <a:cxnLst/>
              <a:rect l="l" t="t" r="r" b="b"/>
              <a:pathLst>
                <a:path w="2484" h="463" extrusionOk="0">
                  <a:moveTo>
                    <a:pt x="304" y="1"/>
                  </a:moveTo>
                  <a:cubicBezTo>
                    <a:pt x="1" y="1"/>
                    <a:pt x="1" y="463"/>
                    <a:pt x="304" y="463"/>
                  </a:cubicBezTo>
                  <a:lnTo>
                    <a:pt x="2180" y="463"/>
                  </a:lnTo>
                  <a:cubicBezTo>
                    <a:pt x="2484" y="448"/>
                    <a:pt x="2484" y="1"/>
                    <a:pt x="21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63" name="Google Shape;17533;p78">
              <a:extLst>
                <a:ext uri="{FF2B5EF4-FFF2-40B4-BE49-F238E27FC236}">
                  <a16:creationId xmlns:a16="http://schemas.microsoft.com/office/drawing/2014/main" id="{6A5A5F23-E5BA-6294-0BB6-68F63A48E06D}"/>
                </a:ext>
              </a:extLst>
            </p:cNvPr>
            <p:cNvSpPr/>
            <p:nvPr/>
          </p:nvSpPr>
          <p:spPr>
            <a:xfrm>
              <a:off x="5632602" y="2168172"/>
              <a:ext cx="144576" cy="144602"/>
            </a:xfrm>
            <a:custGeom>
              <a:avLst/>
              <a:gdLst/>
              <a:ahLst/>
              <a:cxnLst/>
              <a:rect l="l" t="t" r="r" b="b"/>
              <a:pathLst>
                <a:path w="5515" h="5516" extrusionOk="0">
                  <a:moveTo>
                    <a:pt x="3133" y="1748"/>
                  </a:moveTo>
                  <a:lnTo>
                    <a:pt x="3162" y="1762"/>
                  </a:lnTo>
                  <a:lnTo>
                    <a:pt x="3191" y="1776"/>
                  </a:lnTo>
                  <a:lnTo>
                    <a:pt x="3220" y="1776"/>
                  </a:lnTo>
                  <a:lnTo>
                    <a:pt x="3248" y="1791"/>
                  </a:lnTo>
                  <a:lnTo>
                    <a:pt x="3263" y="1805"/>
                  </a:lnTo>
                  <a:lnTo>
                    <a:pt x="3292" y="1820"/>
                  </a:lnTo>
                  <a:lnTo>
                    <a:pt x="3321" y="1834"/>
                  </a:lnTo>
                  <a:lnTo>
                    <a:pt x="3335" y="1849"/>
                  </a:lnTo>
                  <a:lnTo>
                    <a:pt x="3364" y="1863"/>
                  </a:lnTo>
                  <a:lnTo>
                    <a:pt x="3378" y="1863"/>
                  </a:lnTo>
                  <a:lnTo>
                    <a:pt x="3407" y="1877"/>
                  </a:lnTo>
                  <a:lnTo>
                    <a:pt x="3422" y="1892"/>
                  </a:lnTo>
                  <a:lnTo>
                    <a:pt x="3451" y="1906"/>
                  </a:lnTo>
                  <a:lnTo>
                    <a:pt x="3465" y="1921"/>
                  </a:lnTo>
                  <a:lnTo>
                    <a:pt x="3479" y="1935"/>
                  </a:lnTo>
                  <a:lnTo>
                    <a:pt x="3494" y="1950"/>
                  </a:lnTo>
                  <a:lnTo>
                    <a:pt x="3523" y="1979"/>
                  </a:lnTo>
                  <a:lnTo>
                    <a:pt x="3552" y="1993"/>
                  </a:lnTo>
                  <a:lnTo>
                    <a:pt x="3580" y="2022"/>
                  </a:lnTo>
                  <a:lnTo>
                    <a:pt x="3580" y="2036"/>
                  </a:lnTo>
                  <a:lnTo>
                    <a:pt x="3609" y="2051"/>
                  </a:lnTo>
                  <a:lnTo>
                    <a:pt x="3609" y="2065"/>
                  </a:lnTo>
                  <a:lnTo>
                    <a:pt x="3638" y="2080"/>
                  </a:lnTo>
                  <a:lnTo>
                    <a:pt x="3638" y="2094"/>
                  </a:lnTo>
                  <a:lnTo>
                    <a:pt x="3653" y="2123"/>
                  </a:lnTo>
                  <a:lnTo>
                    <a:pt x="3667" y="2137"/>
                  </a:lnTo>
                  <a:lnTo>
                    <a:pt x="3696" y="2152"/>
                  </a:lnTo>
                  <a:lnTo>
                    <a:pt x="3710" y="2181"/>
                  </a:lnTo>
                  <a:lnTo>
                    <a:pt x="3725" y="2195"/>
                  </a:lnTo>
                  <a:lnTo>
                    <a:pt x="3739" y="2224"/>
                  </a:lnTo>
                  <a:lnTo>
                    <a:pt x="3754" y="2253"/>
                  </a:lnTo>
                  <a:lnTo>
                    <a:pt x="3768" y="2267"/>
                  </a:lnTo>
                  <a:lnTo>
                    <a:pt x="3768" y="2296"/>
                  </a:lnTo>
                  <a:lnTo>
                    <a:pt x="3783" y="2325"/>
                  </a:lnTo>
                  <a:lnTo>
                    <a:pt x="3797" y="2339"/>
                  </a:lnTo>
                  <a:lnTo>
                    <a:pt x="3811" y="2368"/>
                  </a:lnTo>
                  <a:lnTo>
                    <a:pt x="3811" y="2397"/>
                  </a:lnTo>
                  <a:lnTo>
                    <a:pt x="3826" y="2412"/>
                  </a:lnTo>
                  <a:lnTo>
                    <a:pt x="3826" y="2440"/>
                  </a:lnTo>
                  <a:lnTo>
                    <a:pt x="3826" y="2469"/>
                  </a:lnTo>
                  <a:lnTo>
                    <a:pt x="3826" y="2498"/>
                  </a:lnTo>
                  <a:lnTo>
                    <a:pt x="3826" y="2513"/>
                  </a:lnTo>
                  <a:lnTo>
                    <a:pt x="3826" y="2541"/>
                  </a:lnTo>
                  <a:lnTo>
                    <a:pt x="3826" y="2556"/>
                  </a:lnTo>
                  <a:lnTo>
                    <a:pt x="3826" y="2570"/>
                  </a:lnTo>
                  <a:lnTo>
                    <a:pt x="3826" y="2599"/>
                  </a:lnTo>
                  <a:lnTo>
                    <a:pt x="3826" y="2628"/>
                  </a:lnTo>
                  <a:lnTo>
                    <a:pt x="3826" y="2671"/>
                  </a:lnTo>
                  <a:lnTo>
                    <a:pt x="3826" y="2700"/>
                  </a:lnTo>
                  <a:cubicBezTo>
                    <a:pt x="3898" y="2715"/>
                    <a:pt x="3898" y="2744"/>
                    <a:pt x="3898" y="2758"/>
                  </a:cubicBezTo>
                  <a:lnTo>
                    <a:pt x="3898" y="2830"/>
                  </a:lnTo>
                  <a:lnTo>
                    <a:pt x="3898" y="2859"/>
                  </a:lnTo>
                  <a:lnTo>
                    <a:pt x="3898" y="2902"/>
                  </a:lnTo>
                  <a:lnTo>
                    <a:pt x="3898" y="2917"/>
                  </a:lnTo>
                  <a:lnTo>
                    <a:pt x="3898" y="2975"/>
                  </a:lnTo>
                  <a:lnTo>
                    <a:pt x="3898" y="2989"/>
                  </a:lnTo>
                  <a:cubicBezTo>
                    <a:pt x="3898" y="3018"/>
                    <a:pt x="3898" y="3032"/>
                    <a:pt x="3884" y="3061"/>
                  </a:cubicBezTo>
                  <a:lnTo>
                    <a:pt x="3869" y="3119"/>
                  </a:lnTo>
                  <a:lnTo>
                    <a:pt x="3869" y="3133"/>
                  </a:lnTo>
                  <a:lnTo>
                    <a:pt x="3855" y="3191"/>
                  </a:lnTo>
                  <a:lnTo>
                    <a:pt x="3855" y="3206"/>
                  </a:lnTo>
                  <a:cubicBezTo>
                    <a:pt x="3826" y="3234"/>
                    <a:pt x="3811" y="3278"/>
                    <a:pt x="3797" y="3321"/>
                  </a:cubicBezTo>
                  <a:lnTo>
                    <a:pt x="3754" y="3379"/>
                  </a:lnTo>
                  <a:cubicBezTo>
                    <a:pt x="3725" y="3436"/>
                    <a:pt x="3682" y="3494"/>
                    <a:pt x="3638" y="3538"/>
                  </a:cubicBezTo>
                  <a:cubicBezTo>
                    <a:pt x="3580" y="3595"/>
                    <a:pt x="3537" y="3639"/>
                    <a:pt x="3479" y="3682"/>
                  </a:cubicBezTo>
                  <a:lnTo>
                    <a:pt x="3451" y="3696"/>
                  </a:lnTo>
                  <a:lnTo>
                    <a:pt x="3422" y="3725"/>
                  </a:lnTo>
                  <a:lnTo>
                    <a:pt x="3407" y="3725"/>
                  </a:lnTo>
                  <a:lnTo>
                    <a:pt x="3378" y="3740"/>
                  </a:lnTo>
                  <a:lnTo>
                    <a:pt x="3364" y="3740"/>
                  </a:lnTo>
                  <a:lnTo>
                    <a:pt x="3350" y="3754"/>
                  </a:lnTo>
                  <a:lnTo>
                    <a:pt x="3292" y="3783"/>
                  </a:lnTo>
                  <a:lnTo>
                    <a:pt x="3263" y="3797"/>
                  </a:lnTo>
                  <a:lnTo>
                    <a:pt x="3234" y="3797"/>
                  </a:lnTo>
                  <a:lnTo>
                    <a:pt x="3191" y="3826"/>
                  </a:lnTo>
                  <a:lnTo>
                    <a:pt x="3075" y="3826"/>
                  </a:lnTo>
                  <a:lnTo>
                    <a:pt x="3003" y="3841"/>
                  </a:lnTo>
                  <a:lnTo>
                    <a:pt x="2657" y="3841"/>
                  </a:lnTo>
                  <a:lnTo>
                    <a:pt x="2599" y="3826"/>
                  </a:lnTo>
                  <a:lnTo>
                    <a:pt x="2527" y="3826"/>
                  </a:lnTo>
                  <a:lnTo>
                    <a:pt x="2498" y="3812"/>
                  </a:lnTo>
                  <a:lnTo>
                    <a:pt x="2455" y="3797"/>
                  </a:lnTo>
                  <a:lnTo>
                    <a:pt x="2411" y="3783"/>
                  </a:lnTo>
                  <a:lnTo>
                    <a:pt x="2382" y="3768"/>
                  </a:lnTo>
                  <a:lnTo>
                    <a:pt x="2325" y="3740"/>
                  </a:lnTo>
                  <a:lnTo>
                    <a:pt x="2310" y="3740"/>
                  </a:lnTo>
                  <a:lnTo>
                    <a:pt x="2267" y="3711"/>
                  </a:lnTo>
                  <a:cubicBezTo>
                    <a:pt x="1978" y="3538"/>
                    <a:pt x="1790" y="3234"/>
                    <a:pt x="1747" y="2902"/>
                  </a:cubicBezTo>
                  <a:lnTo>
                    <a:pt x="1747" y="2888"/>
                  </a:lnTo>
                  <a:lnTo>
                    <a:pt x="1747" y="2845"/>
                  </a:lnTo>
                  <a:lnTo>
                    <a:pt x="1747" y="2772"/>
                  </a:lnTo>
                  <a:lnTo>
                    <a:pt x="1747" y="2686"/>
                  </a:lnTo>
                  <a:lnTo>
                    <a:pt x="1747" y="2657"/>
                  </a:lnTo>
                  <a:lnTo>
                    <a:pt x="1747" y="2614"/>
                  </a:lnTo>
                  <a:lnTo>
                    <a:pt x="1747" y="2585"/>
                  </a:lnTo>
                  <a:lnTo>
                    <a:pt x="1747" y="2556"/>
                  </a:lnTo>
                  <a:lnTo>
                    <a:pt x="1747" y="2541"/>
                  </a:lnTo>
                  <a:lnTo>
                    <a:pt x="1747" y="2513"/>
                  </a:lnTo>
                  <a:lnTo>
                    <a:pt x="1747" y="2484"/>
                  </a:lnTo>
                  <a:lnTo>
                    <a:pt x="1747" y="2469"/>
                  </a:lnTo>
                  <a:lnTo>
                    <a:pt x="1747" y="2440"/>
                  </a:lnTo>
                  <a:lnTo>
                    <a:pt x="1747" y="2412"/>
                  </a:lnTo>
                  <a:lnTo>
                    <a:pt x="1762" y="2397"/>
                  </a:lnTo>
                  <a:lnTo>
                    <a:pt x="1776" y="2368"/>
                  </a:lnTo>
                  <a:lnTo>
                    <a:pt x="1776" y="2339"/>
                  </a:lnTo>
                  <a:lnTo>
                    <a:pt x="1790" y="2325"/>
                  </a:lnTo>
                  <a:lnTo>
                    <a:pt x="1805" y="2296"/>
                  </a:lnTo>
                  <a:lnTo>
                    <a:pt x="1819" y="2267"/>
                  </a:lnTo>
                  <a:lnTo>
                    <a:pt x="1834" y="2253"/>
                  </a:lnTo>
                  <a:lnTo>
                    <a:pt x="1848" y="2224"/>
                  </a:lnTo>
                  <a:lnTo>
                    <a:pt x="1863" y="2195"/>
                  </a:lnTo>
                  <a:lnTo>
                    <a:pt x="1877" y="2181"/>
                  </a:lnTo>
                  <a:lnTo>
                    <a:pt x="1892" y="2152"/>
                  </a:lnTo>
                  <a:lnTo>
                    <a:pt x="1906" y="2137"/>
                  </a:lnTo>
                  <a:lnTo>
                    <a:pt x="1920" y="2108"/>
                  </a:lnTo>
                  <a:lnTo>
                    <a:pt x="1935" y="2094"/>
                  </a:lnTo>
                  <a:lnTo>
                    <a:pt x="1949" y="2080"/>
                  </a:lnTo>
                  <a:lnTo>
                    <a:pt x="1964" y="2051"/>
                  </a:lnTo>
                  <a:lnTo>
                    <a:pt x="1978" y="2036"/>
                  </a:lnTo>
                  <a:lnTo>
                    <a:pt x="1993" y="2022"/>
                  </a:lnTo>
                  <a:lnTo>
                    <a:pt x="2007" y="2007"/>
                  </a:lnTo>
                  <a:lnTo>
                    <a:pt x="2050" y="1979"/>
                  </a:lnTo>
                  <a:lnTo>
                    <a:pt x="2079" y="1935"/>
                  </a:lnTo>
                  <a:lnTo>
                    <a:pt x="2094" y="1935"/>
                  </a:lnTo>
                  <a:lnTo>
                    <a:pt x="2123" y="1906"/>
                  </a:lnTo>
                  <a:lnTo>
                    <a:pt x="2137" y="1892"/>
                  </a:lnTo>
                  <a:lnTo>
                    <a:pt x="2166" y="1877"/>
                  </a:lnTo>
                  <a:lnTo>
                    <a:pt x="2180" y="1863"/>
                  </a:lnTo>
                  <a:lnTo>
                    <a:pt x="2209" y="1849"/>
                  </a:lnTo>
                  <a:lnTo>
                    <a:pt x="2224" y="1849"/>
                  </a:lnTo>
                  <a:lnTo>
                    <a:pt x="2252" y="1834"/>
                  </a:lnTo>
                  <a:lnTo>
                    <a:pt x="2267" y="1820"/>
                  </a:lnTo>
                  <a:lnTo>
                    <a:pt x="2296" y="1805"/>
                  </a:lnTo>
                  <a:lnTo>
                    <a:pt x="2310" y="1791"/>
                  </a:lnTo>
                  <a:lnTo>
                    <a:pt x="2339" y="1776"/>
                  </a:lnTo>
                  <a:lnTo>
                    <a:pt x="2368" y="1776"/>
                  </a:lnTo>
                  <a:lnTo>
                    <a:pt x="2397" y="1762"/>
                  </a:lnTo>
                  <a:lnTo>
                    <a:pt x="2411" y="1762"/>
                  </a:lnTo>
                  <a:lnTo>
                    <a:pt x="2440" y="1748"/>
                  </a:lnTo>
                  <a:close/>
                  <a:moveTo>
                    <a:pt x="2209" y="1"/>
                  </a:moveTo>
                  <a:cubicBezTo>
                    <a:pt x="2166" y="1"/>
                    <a:pt x="2137" y="44"/>
                    <a:pt x="2137" y="87"/>
                  </a:cubicBezTo>
                  <a:lnTo>
                    <a:pt x="2137" y="578"/>
                  </a:lnTo>
                  <a:cubicBezTo>
                    <a:pt x="1964" y="622"/>
                    <a:pt x="1805" y="679"/>
                    <a:pt x="1646" y="766"/>
                  </a:cubicBezTo>
                  <a:lnTo>
                    <a:pt x="1300" y="434"/>
                  </a:lnTo>
                  <a:cubicBezTo>
                    <a:pt x="1285" y="419"/>
                    <a:pt x="1267" y="412"/>
                    <a:pt x="1247" y="412"/>
                  </a:cubicBezTo>
                  <a:cubicBezTo>
                    <a:pt x="1228" y="412"/>
                    <a:pt x="1206" y="419"/>
                    <a:pt x="1184" y="434"/>
                  </a:cubicBezTo>
                  <a:lnTo>
                    <a:pt x="419" y="1199"/>
                  </a:lnTo>
                  <a:cubicBezTo>
                    <a:pt x="390" y="1228"/>
                    <a:pt x="390" y="1286"/>
                    <a:pt x="419" y="1314"/>
                  </a:cubicBezTo>
                  <a:lnTo>
                    <a:pt x="766" y="1661"/>
                  </a:lnTo>
                  <a:cubicBezTo>
                    <a:pt x="679" y="1805"/>
                    <a:pt x="607" y="1964"/>
                    <a:pt x="563" y="2137"/>
                  </a:cubicBezTo>
                  <a:lnTo>
                    <a:pt x="73" y="2137"/>
                  </a:lnTo>
                  <a:cubicBezTo>
                    <a:pt x="29" y="2137"/>
                    <a:pt x="0" y="2181"/>
                    <a:pt x="0" y="2224"/>
                  </a:cubicBezTo>
                  <a:lnTo>
                    <a:pt x="0" y="3307"/>
                  </a:lnTo>
                  <a:cubicBezTo>
                    <a:pt x="0" y="3350"/>
                    <a:pt x="29" y="3393"/>
                    <a:pt x="73" y="3393"/>
                  </a:cubicBezTo>
                  <a:lnTo>
                    <a:pt x="563" y="3393"/>
                  </a:lnTo>
                  <a:cubicBezTo>
                    <a:pt x="607" y="3552"/>
                    <a:pt x="679" y="3725"/>
                    <a:pt x="766" y="3870"/>
                  </a:cubicBezTo>
                  <a:lnTo>
                    <a:pt x="419" y="4216"/>
                  </a:lnTo>
                  <a:cubicBezTo>
                    <a:pt x="390" y="4245"/>
                    <a:pt x="390" y="4303"/>
                    <a:pt x="419" y="4331"/>
                  </a:cubicBezTo>
                  <a:lnTo>
                    <a:pt x="1184" y="5097"/>
                  </a:lnTo>
                  <a:cubicBezTo>
                    <a:pt x="1206" y="5111"/>
                    <a:pt x="1228" y="5118"/>
                    <a:pt x="1247" y="5118"/>
                  </a:cubicBezTo>
                  <a:cubicBezTo>
                    <a:pt x="1267" y="5118"/>
                    <a:pt x="1285" y="5111"/>
                    <a:pt x="1300" y="5097"/>
                  </a:cubicBezTo>
                  <a:lnTo>
                    <a:pt x="1646" y="4750"/>
                  </a:lnTo>
                  <a:cubicBezTo>
                    <a:pt x="1805" y="4837"/>
                    <a:pt x="1964" y="4909"/>
                    <a:pt x="2123" y="4952"/>
                  </a:cubicBezTo>
                  <a:lnTo>
                    <a:pt x="2123" y="5443"/>
                  </a:lnTo>
                  <a:cubicBezTo>
                    <a:pt x="2123" y="5486"/>
                    <a:pt x="2166" y="5515"/>
                    <a:pt x="2209" y="5515"/>
                  </a:cubicBezTo>
                  <a:lnTo>
                    <a:pt x="3292" y="5515"/>
                  </a:lnTo>
                  <a:cubicBezTo>
                    <a:pt x="3335" y="5515"/>
                    <a:pt x="3378" y="5486"/>
                    <a:pt x="3378" y="5443"/>
                  </a:cubicBezTo>
                  <a:lnTo>
                    <a:pt x="3378" y="4952"/>
                  </a:lnTo>
                  <a:cubicBezTo>
                    <a:pt x="3552" y="4909"/>
                    <a:pt x="3710" y="4837"/>
                    <a:pt x="3855" y="4750"/>
                  </a:cubicBezTo>
                  <a:lnTo>
                    <a:pt x="4201" y="5097"/>
                  </a:lnTo>
                  <a:cubicBezTo>
                    <a:pt x="4216" y="5111"/>
                    <a:pt x="4237" y="5118"/>
                    <a:pt x="4259" y="5118"/>
                  </a:cubicBezTo>
                  <a:cubicBezTo>
                    <a:pt x="4281" y="5118"/>
                    <a:pt x="4302" y="5111"/>
                    <a:pt x="4317" y="5097"/>
                  </a:cubicBezTo>
                  <a:lnTo>
                    <a:pt x="5082" y="4331"/>
                  </a:lnTo>
                  <a:cubicBezTo>
                    <a:pt x="5125" y="4303"/>
                    <a:pt x="5125" y="4245"/>
                    <a:pt x="5082" y="4216"/>
                  </a:cubicBezTo>
                  <a:lnTo>
                    <a:pt x="4750" y="3870"/>
                  </a:lnTo>
                  <a:cubicBezTo>
                    <a:pt x="4836" y="3725"/>
                    <a:pt x="4894" y="3552"/>
                    <a:pt x="4952" y="3393"/>
                  </a:cubicBezTo>
                  <a:lnTo>
                    <a:pt x="5428" y="3393"/>
                  </a:lnTo>
                  <a:cubicBezTo>
                    <a:pt x="5472" y="3393"/>
                    <a:pt x="5515" y="3350"/>
                    <a:pt x="5515" y="3307"/>
                  </a:cubicBezTo>
                  <a:lnTo>
                    <a:pt x="5515" y="2224"/>
                  </a:lnTo>
                  <a:cubicBezTo>
                    <a:pt x="5515" y="2181"/>
                    <a:pt x="5472" y="2137"/>
                    <a:pt x="5428" y="2137"/>
                  </a:cubicBezTo>
                  <a:lnTo>
                    <a:pt x="4952" y="2137"/>
                  </a:lnTo>
                  <a:cubicBezTo>
                    <a:pt x="4894" y="1964"/>
                    <a:pt x="4836" y="1805"/>
                    <a:pt x="4750" y="1661"/>
                  </a:cubicBezTo>
                  <a:lnTo>
                    <a:pt x="5096" y="1314"/>
                  </a:lnTo>
                  <a:cubicBezTo>
                    <a:pt x="5125" y="1286"/>
                    <a:pt x="5125" y="1228"/>
                    <a:pt x="5096" y="1199"/>
                  </a:cubicBezTo>
                  <a:lnTo>
                    <a:pt x="4317" y="434"/>
                  </a:lnTo>
                  <a:cubicBezTo>
                    <a:pt x="4302" y="412"/>
                    <a:pt x="4281" y="401"/>
                    <a:pt x="4259" y="401"/>
                  </a:cubicBezTo>
                  <a:cubicBezTo>
                    <a:pt x="4237" y="401"/>
                    <a:pt x="4216" y="412"/>
                    <a:pt x="4201" y="434"/>
                  </a:cubicBezTo>
                  <a:lnTo>
                    <a:pt x="3869" y="766"/>
                  </a:lnTo>
                  <a:cubicBezTo>
                    <a:pt x="3710" y="679"/>
                    <a:pt x="3552" y="622"/>
                    <a:pt x="3378" y="564"/>
                  </a:cubicBezTo>
                  <a:lnTo>
                    <a:pt x="3378" y="87"/>
                  </a:lnTo>
                  <a:cubicBezTo>
                    <a:pt x="3378" y="44"/>
                    <a:pt x="3350" y="1"/>
                    <a:pt x="3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64" name="Google Shape;17534;p78">
              <a:extLst>
                <a:ext uri="{FF2B5EF4-FFF2-40B4-BE49-F238E27FC236}">
                  <a16:creationId xmlns:a16="http://schemas.microsoft.com/office/drawing/2014/main" id="{72F3BA95-C753-EDBD-FDE1-105910915551}"/>
                </a:ext>
              </a:extLst>
            </p:cNvPr>
            <p:cNvSpPr/>
            <p:nvPr/>
          </p:nvSpPr>
          <p:spPr>
            <a:xfrm>
              <a:off x="5669696" y="2213602"/>
              <a:ext cx="29151" cy="54894"/>
            </a:xfrm>
            <a:custGeom>
              <a:avLst/>
              <a:gdLst/>
              <a:ahLst/>
              <a:cxnLst/>
              <a:rect l="l" t="t" r="r" b="b"/>
              <a:pathLst>
                <a:path w="1112" h="2094" extrusionOk="0">
                  <a:moveTo>
                    <a:pt x="708" y="0"/>
                  </a:moveTo>
                  <a:lnTo>
                    <a:pt x="679" y="15"/>
                  </a:lnTo>
                  <a:lnTo>
                    <a:pt x="664" y="15"/>
                  </a:lnTo>
                  <a:lnTo>
                    <a:pt x="635" y="29"/>
                  </a:lnTo>
                  <a:lnTo>
                    <a:pt x="606" y="29"/>
                  </a:lnTo>
                  <a:lnTo>
                    <a:pt x="578" y="43"/>
                  </a:lnTo>
                  <a:lnTo>
                    <a:pt x="563" y="58"/>
                  </a:lnTo>
                  <a:lnTo>
                    <a:pt x="534" y="72"/>
                  </a:lnTo>
                  <a:lnTo>
                    <a:pt x="520" y="87"/>
                  </a:lnTo>
                  <a:lnTo>
                    <a:pt x="491" y="101"/>
                  </a:lnTo>
                  <a:lnTo>
                    <a:pt x="477" y="101"/>
                  </a:lnTo>
                  <a:lnTo>
                    <a:pt x="448" y="130"/>
                  </a:lnTo>
                  <a:lnTo>
                    <a:pt x="433" y="130"/>
                  </a:lnTo>
                  <a:lnTo>
                    <a:pt x="404" y="159"/>
                  </a:lnTo>
                  <a:lnTo>
                    <a:pt x="390" y="159"/>
                  </a:lnTo>
                  <a:lnTo>
                    <a:pt x="361" y="188"/>
                  </a:lnTo>
                  <a:lnTo>
                    <a:pt x="347" y="202"/>
                  </a:lnTo>
                  <a:lnTo>
                    <a:pt x="318" y="231"/>
                  </a:lnTo>
                  <a:lnTo>
                    <a:pt x="274" y="260"/>
                  </a:lnTo>
                  <a:lnTo>
                    <a:pt x="260" y="274"/>
                  </a:lnTo>
                  <a:lnTo>
                    <a:pt x="246" y="289"/>
                  </a:lnTo>
                  <a:lnTo>
                    <a:pt x="231" y="303"/>
                  </a:lnTo>
                  <a:lnTo>
                    <a:pt x="217" y="332"/>
                  </a:lnTo>
                  <a:lnTo>
                    <a:pt x="202" y="303"/>
                  </a:lnTo>
                  <a:lnTo>
                    <a:pt x="188" y="332"/>
                  </a:lnTo>
                  <a:lnTo>
                    <a:pt x="159" y="347"/>
                  </a:lnTo>
                  <a:lnTo>
                    <a:pt x="145" y="375"/>
                  </a:lnTo>
                  <a:lnTo>
                    <a:pt x="130" y="390"/>
                  </a:lnTo>
                  <a:lnTo>
                    <a:pt x="116" y="419"/>
                  </a:lnTo>
                  <a:lnTo>
                    <a:pt x="101" y="448"/>
                  </a:lnTo>
                  <a:lnTo>
                    <a:pt x="87" y="462"/>
                  </a:lnTo>
                  <a:lnTo>
                    <a:pt x="72" y="491"/>
                  </a:lnTo>
                  <a:lnTo>
                    <a:pt x="58" y="520"/>
                  </a:lnTo>
                  <a:lnTo>
                    <a:pt x="58" y="534"/>
                  </a:lnTo>
                  <a:lnTo>
                    <a:pt x="43" y="563"/>
                  </a:lnTo>
                  <a:lnTo>
                    <a:pt x="29" y="592"/>
                  </a:lnTo>
                  <a:lnTo>
                    <a:pt x="15" y="621"/>
                  </a:lnTo>
                  <a:lnTo>
                    <a:pt x="15" y="635"/>
                  </a:lnTo>
                  <a:lnTo>
                    <a:pt x="0" y="664"/>
                  </a:lnTo>
                  <a:lnTo>
                    <a:pt x="0" y="693"/>
                  </a:lnTo>
                  <a:lnTo>
                    <a:pt x="0" y="707"/>
                  </a:lnTo>
                  <a:lnTo>
                    <a:pt x="0" y="736"/>
                  </a:lnTo>
                  <a:lnTo>
                    <a:pt x="0" y="765"/>
                  </a:lnTo>
                  <a:lnTo>
                    <a:pt x="0" y="780"/>
                  </a:lnTo>
                  <a:lnTo>
                    <a:pt x="0" y="823"/>
                  </a:lnTo>
                  <a:lnTo>
                    <a:pt x="0" y="837"/>
                  </a:lnTo>
                  <a:lnTo>
                    <a:pt x="0" y="881"/>
                  </a:lnTo>
                  <a:lnTo>
                    <a:pt x="0" y="910"/>
                  </a:lnTo>
                  <a:lnTo>
                    <a:pt x="0" y="996"/>
                  </a:lnTo>
                  <a:lnTo>
                    <a:pt x="0" y="1068"/>
                  </a:lnTo>
                  <a:lnTo>
                    <a:pt x="0" y="1083"/>
                  </a:lnTo>
                  <a:lnTo>
                    <a:pt x="0" y="1140"/>
                  </a:lnTo>
                  <a:lnTo>
                    <a:pt x="0" y="1155"/>
                  </a:lnTo>
                  <a:cubicBezTo>
                    <a:pt x="43" y="1487"/>
                    <a:pt x="231" y="1790"/>
                    <a:pt x="520" y="1963"/>
                  </a:cubicBezTo>
                  <a:lnTo>
                    <a:pt x="549" y="1963"/>
                  </a:lnTo>
                  <a:lnTo>
                    <a:pt x="578" y="1992"/>
                  </a:lnTo>
                  <a:lnTo>
                    <a:pt x="606" y="1992"/>
                  </a:lnTo>
                  <a:lnTo>
                    <a:pt x="664" y="2021"/>
                  </a:lnTo>
                  <a:lnTo>
                    <a:pt x="693" y="2035"/>
                  </a:lnTo>
                  <a:lnTo>
                    <a:pt x="722" y="2050"/>
                  </a:lnTo>
                  <a:lnTo>
                    <a:pt x="736" y="2050"/>
                  </a:lnTo>
                  <a:lnTo>
                    <a:pt x="780" y="2064"/>
                  </a:lnTo>
                  <a:lnTo>
                    <a:pt x="809" y="2079"/>
                  </a:lnTo>
                  <a:lnTo>
                    <a:pt x="852" y="2093"/>
                  </a:lnTo>
                  <a:lnTo>
                    <a:pt x="1112" y="2093"/>
                  </a:lnTo>
                  <a:lnTo>
                    <a:pt x="1068" y="2079"/>
                  </a:lnTo>
                  <a:lnTo>
                    <a:pt x="1040" y="2064"/>
                  </a:lnTo>
                  <a:lnTo>
                    <a:pt x="996" y="2050"/>
                  </a:lnTo>
                  <a:lnTo>
                    <a:pt x="982" y="2050"/>
                  </a:lnTo>
                  <a:lnTo>
                    <a:pt x="953" y="2035"/>
                  </a:lnTo>
                  <a:lnTo>
                    <a:pt x="924" y="2021"/>
                  </a:lnTo>
                  <a:lnTo>
                    <a:pt x="852" y="1992"/>
                  </a:lnTo>
                  <a:lnTo>
                    <a:pt x="837" y="1992"/>
                  </a:lnTo>
                  <a:lnTo>
                    <a:pt x="809" y="1963"/>
                  </a:lnTo>
                  <a:lnTo>
                    <a:pt x="780" y="1963"/>
                  </a:lnTo>
                  <a:cubicBezTo>
                    <a:pt x="491" y="1790"/>
                    <a:pt x="303" y="1487"/>
                    <a:pt x="260" y="1155"/>
                  </a:cubicBezTo>
                  <a:lnTo>
                    <a:pt x="260" y="1140"/>
                  </a:lnTo>
                  <a:lnTo>
                    <a:pt x="260" y="1112"/>
                  </a:lnTo>
                  <a:lnTo>
                    <a:pt x="260" y="1039"/>
                  </a:lnTo>
                  <a:lnTo>
                    <a:pt x="260" y="953"/>
                  </a:lnTo>
                  <a:lnTo>
                    <a:pt x="260" y="924"/>
                  </a:lnTo>
                  <a:lnTo>
                    <a:pt x="260" y="866"/>
                  </a:lnTo>
                  <a:lnTo>
                    <a:pt x="260" y="852"/>
                  </a:lnTo>
                  <a:lnTo>
                    <a:pt x="260" y="823"/>
                  </a:lnTo>
                  <a:lnTo>
                    <a:pt x="260" y="794"/>
                  </a:lnTo>
                  <a:lnTo>
                    <a:pt x="260" y="765"/>
                  </a:lnTo>
                  <a:lnTo>
                    <a:pt x="260" y="751"/>
                  </a:lnTo>
                  <a:lnTo>
                    <a:pt x="260" y="722"/>
                  </a:lnTo>
                  <a:lnTo>
                    <a:pt x="260" y="707"/>
                  </a:lnTo>
                  <a:lnTo>
                    <a:pt x="260" y="679"/>
                  </a:lnTo>
                  <a:lnTo>
                    <a:pt x="274" y="650"/>
                  </a:lnTo>
                  <a:lnTo>
                    <a:pt x="289" y="621"/>
                  </a:lnTo>
                  <a:lnTo>
                    <a:pt x="303" y="606"/>
                  </a:lnTo>
                  <a:lnTo>
                    <a:pt x="303" y="578"/>
                  </a:lnTo>
                  <a:lnTo>
                    <a:pt x="318" y="549"/>
                  </a:lnTo>
                  <a:lnTo>
                    <a:pt x="332" y="520"/>
                  </a:lnTo>
                  <a:lnTo>
                    <a:pt x="347" y="505"/>
                  </a:lnTo>
                  <a:lnTo>
                    <a:pt x="361" y="476"/>
                  </a:lnTo>
                  <a:lnTo>
                    <a:pt x="375" y="462"/>
                  </a:lnTo>
                  <a:lnTo>
                    <a:pt x="390" y="433"/>
                  </a:lnTo>
                  <a:lnTo>
                    <a:pt x="404" y="419"/>
                  </a:lnTo>
                  <a:lnTo>
                    <a:pt x="419" y="390"/>
                  </a:lnTo>
                  <a:lnTo>
                    <a:pt x="433" y="375"/>
                  </a:lnTo>
                  <a:lnTo>
                    <a:pt x="462" y="347"/>
                  </a:lnTo>
                  <a:lnTo>
                    <a:pt x="477" y="332"/>
                  </a:lnTo>
                  <a:lnTo>
                    <a:pt x="491" y="303"/>
                  </a:lnTo>
                  <a:lnTo>
                    <a:pt x="505" y="289"/>
                  </a:lnTo>
                  <a:lnTo>
                    <a:pt x="520" y="274"/>
                  </a:lnTo>
                  <a:lnTo>
                    <a:pt x="534" y="260"/>
                  </a:lnTo>
                  <a:lnTo>
                    <a:pt x="563" y="231"/>
                  </a:lnTo>
                  <a:lnTo>
                    <a:pt x="606" y="202"/>
                  </a:lnTo>
                  <a:lnTo>
                    <a:pt x="621" y="188"/>
                  </a:lnTo>
                  <a:lnTo>
                    <a:pt x="650" y="159"/>
                  </a:lnTo>
                  <a:lnTo>
                    <a:pt x="664" y="159"/>
                  </a:lnTo>
                  <a:lnTo>
                    <a:pt x="693" y="130"/>
                  </a:lnTo>
                  <a:lnTo>
                    <a:pt x="708" y="130"/>
                  </a:lnTo>
                  <a:lnTo>
                    <a:pt x="736" y="101"/>
                  </a:lnTo>
                  <a:lnTo>
                    <a:pt x="751" y="101"/>
                  </a:lnTo>
                  <a:lnTo>
                    <a:pt x="780" y="87"/>
                  </a:lnTo>
                  <a:lnTo>
                    <a:pt x="794" y="72"/>
                  </a:lnTo>
                  <a:lnTo>
                    <a:pt x="823" y="58"/>
                  </a:lnTo>
                  <a:lnTo>
                    <a:pt x="837" y="43"/>
                  </a:lnTo>
                  <a:lnTo>
                    <a:pt x="866" y="29"/>
                  </a:lnTo>
                  <a:lnTo>
                    <a:pt x="895" y="29"/>
                  </a:lnTo>
                  <a:lnTo>
                    <a:pt x="924" y="15"/>
                  </a:lnTo>
                  <a:lnTo>
                    <a:pt x="938" y="15"/>
                  </a:lnTo>
                  <a:lnTo>
                    <a:pt x="967" y="0"/>
                  </a:lnTo>
                  <a:close/>
                </a:path>
              </a:pathLst>
            </a:custGeom>
            <a:solidFill>
              <a:srgbClr val="B8C6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Tree>
    <p:extLst>
      <p:ext uri="{BB962C8B-B14F-4D97-AF65-F5344CB8AC3E}">
        <p14:creationId xmlns:p14="http://schemas.microsoft.com/office/powerpoint/2010/main" val="3013957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6">
          <a:extLst>
            <a:ext uri="{FF2B5EF4-FFF2-40B4-BE49-F238E27FC236}">
              <a16:creationId xmlns:a16="http://schemas.microsoft.com/office/drawing/2014/main" id="{DAA881DF-AFCC-FDE4-D5EA-AE35B3630105}"/>
            </a:ext>
          </a:extLst>
        </p:cNvPr>
        <p:cNvGrpSpPr/>
        <p:nvPr/>
      </p:nvGrpSpPr>
      <p:grpSpPr>
        <a:xfrm>
          <a:off x="0" y="0"/>
          <a:ext cx="0" cy="0"/>
          <a:chOff x="0" y="0"/>
          <a:chExt cx="0" cy="0"/>
        </a:xfrm>
      </p:grpSpPr>
      <p:sp>
        <p:nvSpPr>
          <p:cNvPr id="697" name="Google Shape;697;p36">
            <a:extLst>
              <a:ext uri="{FF2B5EF4-FFF2-40B4-BE49-F238E27FC236}">
                <a16:creationId xmlns:a16="http://schemas.microsoft.com/office/drawing/2014/main" id="{8FFB9FC3-CB15-A788-CD16-33357F31DEA4}"/>
              </a:ext>
            </a:extLst>
          </p:cNvPr>
          <p:cNvSpPr txBox="1">
            <a:spLocks noGrp="1"/>
          </p:cNvSpPr>
          <p:nvPr>
            <p:ph type="title"/>
          </p:nvPr>
        </p:nvSpPr>
        <p:spPr>
          <a:xfrm>
            <a:off x="726879" y="302311"/>
            <a:ext cx="7752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noProof="0"/>
              <a:t>Tools Used</a:t>
            </a:r>
          </a:p>
        </p:txBody>
      </p:sp>
      <p:sp>
        <p:nvSpPr>
          <p:cNvPr id="700" name="Google Shape;700;p36">
            <a:extLst>
              <a:ext uri="{FF2B5EF4-FFF2-40B4-BE49-F238E27FC236}">
                <a16:creationId xmlns:a16="http://schemas.microsoft.com/office/drawing/2014/main" id="{AD8BF963-5F1B-135E-038D-CFAAFAAF6232}"/>
              </a:ext>
            </a:extLst>
          </p:cNvPr>
          <p:cNvSpPr txBox="1">
            <a:spLocks noGrp="1"/>
          </p:cNvSpPr>
          <p:nvPr>
            <p:ph type="title" idx="3"/>
          </p:nvPr>
        </p:nvSpPr>
        <p:spPr>
          <a:xfrm>
            <a:off x="1911363" y="1232780"/>
            <a:ext cx="1220457" cy="44754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noProof="0"/>
              <a:t>GitHub</a:t>
            </a:r>
          </a:p>
        </p:txBody>
      </p:sp>
      <p:sp>
        <p:nvSpPr>
          <p:cNvPr id="701" name="Google Shape;701;p36">
            <a:extLst>
              <a:ext uri="{FF2B5EF4-FFF2-40B4-BE49-F238E27FC236}">
                <a16:creationId xmlns:a16="http://schemas.microsoft.com/office/drawing/2014/main" id="{3C1FF871-F4EA-ACC7-048C-8B481932C850}"/>
              </a:ext>
            </a:extLst>
          </p:cNvPr>
          <p:cNvSpPr txBox="1">
            <a:spLocks noGrp="1"/>
          </p:cNvSpPr>
          <p:nvPr>
            <p:ph type="subTitle" idx="4"/>
          </p:nvPr>
        </p:nvSpPr>
        <p:spPr>
          <a:xfrm>
            <a:off x="1911363" y="1562993"/>
            <a:ext cx="4795500" cy="81675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GB"/>
              <a:t>Version Control</a:t>
            </a:r>
          </a:p>
          <a:p>
            <a:pPr marL="285750" lvl="0" indent="-285750" algn="l" rtl="0">
              <a:spcBef>
                <a:spcPts val="0"/>
              </a:spcBef>
              <a:spcAft>
                <a:spcPts val="0"/>
              </a:spcAft>
              <a:buFont typeface="Arial" panose="020B0604020202020204" pitchFamily="34" charset="0"/>
              <a:buChar char="•"/>
            </a:pPr>
            <a:r>
              <a:rPr lang="en-GB"/>
              <a:t>Created 4 branches for 4 team members</a:t>
            </a:r>
          </a:p>
          <a:p>
            <a:pPr marL="285750" lvl="0" indent="-285750" algn="l" rtl="0">
              <a:spcBef>
                <a:spcPts val="0"/>
              </a:spcBef>
              <a:spcAft>
                <a:spcPts val="0"/>
              </a:spcAft>
              <a:buFont typeface="Arial" panose="020B0604020202020204" pitchFamily="34" charset="0"/>
              <a:buChar char="•"/>
            </a:pPr>
            <a:r>
              <a:rPr lang="en-GB"/>
              <a:t>&gt;37 commits (w.e.f. 2</a:t>
            </a:r>
            <a:r>
              <a:rPr lang="en-GB" baseline="30000"/>
              <a:t>nd</a:t>
            </a:r>
            <a:r>
              <a:rPr lang="en-GB"/>
              <a:t> June)</a:t>
            </a:r>
            <a:endParaRPr lang="en-GB" noProof="0"/>
          </a:p>
        </p:txBody>
      </p:sp>
      <p:sp>
        <p:nvSpPr>
          <p:cNvPr id="710" name="Google Shape;710;p36">
            <a:extLst>
              <a:ext uri="{FF2B5EF4-FFF2-40B4-BE49-F238E27FC236}">
                <a16:creationId xmlns:a16="http://schemas.microsoft.com/office/drawing/2014/main" id="{C68E9A23-FEF5-1DCE-3E4C-9C2D7C2328CD}"/>
              </a:ext>
            </a:extLst>
          </p:cNvPr>
          <p:cNvSpPr/>
          <p:nvPr/>
        </p:nvSpPr>
        <p:spPr>
          <a:xfrm rot="464186">
            <a:off x="220669" y="4771404"/>
            <a:ext cx="296398" cy="265511"/>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pic>
        <p:nvPicPr>
          <p:cNvPr id="1026" name="Picture 2" descr="GitHub Logos and Usage · GitHub">
            <a:extLst>
              <a:ext uri="{FF2B5EF4-FFF2-40B4-BE49-F238E27FC236}">
                <a16:creationId xmlns:a16="http://schemas.microsoft.com/office/drawing/2014/main" id="{8DD74840-A320-4CE7-789C-6318A2048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819" y="1232780"/>
            <a:ext cx="447544" cy="44754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7C7C5A9D-300D-36A0-AA50-C80411719298}"/>
              </a:ext>
            </a:extLst>
          </p:cNvPr>
          <p:cNvPicPr>
            <a:picLocks noChangeAspect="1"/>
          </p:cNvPicPr>
          <p:nvPr/>
        </p:nvPicPr>
        <p:blipFill>
          <a:blip r:embed="rId4"/>
          <a:stretch>
            <a:fillRect/>
          </a:stretch>
        </p:blipFill>
        <p:spPr>
          <a:xfrm>
            <a:off x="6012182" y="991565"/>
            <a:ext cx="2043769" cy="1377518"/>
          </a:xfrm>
          <a:prstGeom prst="rect">
            <a:avLst/>
          </a:prstGeom>
        </p:spPr>
      </p:pic>
      <p:pic>
        <p:nvPicPr>
          <p:cNvPr id="1028" name="Picture 4" descr="Docker, logo, logos icon - Free download on Iconfinder">
            <a:extLst>
              <a:ext uri="{FF2B5EF4-FFF2-40B4-BE49-F238E27FC236}">
                <a16:creationId xmlns:a16="http://schemas.microsoft.com/office/drawing/2014/main" id="{8B6AA624-23F5-0947-DFC3-9F451CC39D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3819" y="2410816"/>
            <a:ext cx="447544" cy="447544"/>
          </a:xfrm>
          <a:prstGeom prst="rect">
            <a:avLst/>
          </a:prstGeom>
          <a:noFill/>
          <a:extLst>
            <a:ext uri="{909E8E84-426E-40DD-AFC4-6F175D3DCCD1}">
              <a14:hiddenFill xmlns:a14="http://schemas.microsoft.com/office/drawing/2010/main">
                <a:solidFill>
                  <a:srgbClr val="FFFFFF"/>
                </a:solidFill>
              </a14:hiddenFill>
            </a:ext>
          </a:extLst>
        </p:spPr>
      </p:pic>
      <p:sp>
        <p:nvSpPr>
          <p:cNvPr id="21" name="Google Shape;700;p36">
            <a:extLst>
              <a:ext uri="{FF2B5EF4-FFF2-40B4-BE49-F238E27FC236}">
                <a16:creationId xmlns:a16="http://schemas.microsoft.com/office/drawing/2014/main" id="{3700A784-FDDB-CE62-D29E-DE8201B688F6}"/>
              </a:ext>
            </a:extLst>
          </p:cNvPr>
          <p:cNvSpPr txBox="1">
            <a:spLocks/>
          </p:cNvSpPr>
          <p:nvPr/>
        </p:nvSpPr>
        <p:spPr>
          <a:xfrm>
            <a:off x="1911362" y="2395798"/>
            <a:ext cx="1220457" cy="4475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000"/>
              <a:buFont typeface="Archivo Black"/>
              <a:buNone/>
              <a:defRPr sz="2000" b="0"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accent1"/>
              </a:buClr>
              <a:buSzPts val="1800"/>
              <a:buFont typeface="Arial"/>
              <a:buNone/>
              <a:defRPr sz="18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1800"/>
              <a:buFont typeface="Arial"/>
              <a:buNone/>
              <a:defRPr sz="18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1800"/>
              <a:buFont typeface="Arial"/>
              <a:buNone/>
              <a:defRPr sz="18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1800"/>
              <a:buFont typeface="Arial"/>
              <a:buNone/>
              <a:defRPr sz="18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1800"/>
              <a:buFont typeface="Arial"/>
              <a:buNone/>
              <a:defRPr sz="18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1800"/>
              <a:buFont typeface="Arial"/>
              <a:buNone/>
              <a:defRPr sz="18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1800"/>
              <a:buFont typeface="Arial"/>
              <a:buNone/>
              <a:defRPr sz="18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1800"/>
              <a:buFont typeface="Arial"/>
              <a:buNone/>
              <a:defRPr sz="1800" b="0" i="0" u="none" strike="noStrike" cap="none">
                <a:solidFill>
                  <a:schemeClr val="accent1"/>
                </a:solidFill>
                <a:latin typeface="Arial"/>
                <a:ea typeface="Arial"/>
                <a:cs typeface="Arial"/>
                <a:sym typeface="Arial"/>
              </a:defRPr>
            </a:lvl9pPr>
          </a:lstStyle>
          <a:p>
            <a:r>
              <a:rPr lang="en-GB"/>
              <a:t>Docker</a:t>
            </a:r>
          </a:p>
        </p:txBody>
      </p:sp>
      <p:sp>
        <p:nvSpPr>
          <p:cNvPr id="22" name="Google Shape;701;p36">
            <a:extLst>
              <a:ext uri="{FF2B5EF4-FFF2-40B4-BE49-F238E27FC236}">
                <a16:creationId xmlns:a16="http://schemas.microsoft.com/office/drawing/2014/main" id="{91896942-7FF4-E230-6744-E5D92C388511}"/>
              </a:ext>
            </a:extLst>
          </p:cNvPr>
          <p:cNvSpPr txBox="1">
            <a:spLocks/>
          </p:cNvSpPr>
          <p:nvPr/>
        </p:nvSpPr>
        <p:spPr>
          <a:xfrm>
            <a:off x="1911363" y="2843342"/>
            <a:ext cx="4795500" cy="8167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285750" indent="-285750" algn="l">
              <a:buFont typeface="Arial" panose="020B0604020202020204" pitchFamily="34" charset="0"/>
              <a:buChar char="•"/>
            </a:pPr>
            <a:r>
              <a:rPr lang="en-SG"/>
              <a:t>Containerised application</a:t>
            </a:r>
            <a:endParaRPr lang="en-GB"/>
          </a:p>
        </p:txBody>
      </p:sp>
      <p:sp>
        <p:nvSpPr>
          <p:cNvPr id="27" name="Google Shape;700;p36">
            <a:extLst>
              <a:ext uri="{FF2B5EF4-FFF2-40B4-BE49-F238E27FC236}">
                <a16:creationId xmlns:a16="http://schemas.microsoft.com/office/drawing/2014/main" id="{EC84E1CA-2C9E-2A8A-1C26-73C9CB9328C7}"/>
              </a:ext>
            </a:extLst>
          </p:cNvPr>
          <p:cNvSpPr txBox="1">
            <a:spLocks/>
          </p:cNvSpPr>
          <p:nvPr/>
        </p:nvSpPr>
        <p:spPr>
          <a:xfrm>
            <a:off x="1911361" y="3356002"/>
            <a:ext cx="1220457" cy="4475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000"/>
              <a:buFont typeface="Archivo Black"/>
              <a:buNone/>
              <a:defRPr sz="2000" b="0"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accent1"/>
              </a:buClr>
              <a:buSzPts val="1800"/>
              <a:buFont typeface="Arial"/>
              <a:buNone/>
              <a:defRPr sz="18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1800"/>
              <a:buFont typeface="Arial"/>
              <a:buNone/>
              <a:defRPr sz="18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1800"/>
              <a:buFont typeface="Arial"/>
              <a:buNone/>
              <a:defRPr sz="18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1800"/>
              <a:buFont typeface="Arial"/>
              <a:buNone/>
              <a:defRPr sz="18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1800"/>
              <a:buFont typeface="Arial"/>
              <a:buNone/>
              <a:defRPr sz="18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1800"/>
              <a:buFont typeface="Arial"/>
              <a:buNone/>
              <a:defRPr sz="18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1800"/>
              <a:buFont typeface="Arial"/>
              <a:buNone/>
              <a:defRPr sz="18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1800"/>
              <a:buFont typeface="Arial"/>
              <a:buNone/>
              <a:defRPr sz="1800" b="0" i="0" u="none" strike="noStrike" cap="none">
                <a:solidFill>
                  <a:schemeClr val="accent1"/>
                </a:solidFill>
                <a:latin typeface="Arial"/>
                <a:ea typeface="Arial"/>
                <a:cs typeface="Arial"/>
                <a:sym typeface="Arial"/>
              </a:defRPr>
            </a:lvl9pPr>
          </a:lstStyle>
          <a:p>
            <a:r>
              <a:rPr lang="en-GB"/>
              <a:t>Kedro</a:t>
            </a:r>
          </a:p>
        </p:txBody>
      </p:sp>
      <p:pic>
        <p:nvPicPr>
          <p:cNvPr id="1032" name="Picture 8" descr="Kedro | LinkedIn">
            <a:extLst>
              <a:ext uri="{FF2B5EF4-FFF2-40B4-BE49-F238E27FC236}">
                <a16:creationId xmlns:a16="http://schemas.microsoft.com/office/drawing/2014/main" id="{CC4F02B8-199B-8BAA-332B-188648E89D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3819" y="3346722"/>
            <a:ext cx="447544" cy="447544"/>
          </a:xfrm>
          <a:prstGeom prst="rect">
            <a:avLst/>
          </a:prstGeom>
          <a:noFill/>
          <a:extLst>
            <a:ext uri="{909E8E84-426E-40DD-AFC4-6F175D3DCCD1}">
              <a14:hiddenFill xmlns:a14="http://schemas.microsoft.com/office/drawing/2010/main">
                <a:solidFill>
                  <a:srgbClr val="FFFFFF"/>
                </a:solidFill>
              </a14:hiddenFill>
            </a:ext>
          </a:extLst>
        </p:spPr>
      </p:pic>
      <p:sp>
        <p:nvSpPr>
          <p:cNvPr id="28" name="Google Shape;701;p36">
            <a:extLst>
              <a:ext uri="{FF2B5EF4-FFF2-40B4-BE49-F238E27FC236}">
                <a16:creationId xmlns:a16="http://schemas.microsoft.com/office/drawing/2014/main" id="{C7BFD31F-77DA-95B4-DEA7-6FB9A90569C6}"/>
              </a:ext>
            </a:extLst>
          </p:cNvPr>
          <p:cNvSpPr txBox="1">
            <a:spLocks/>
          </p:cNvSpPr>
          <p:nvPr/>
        </p:nvSpPr>
        <p:spPr>
          <a:xfrm>
            <a:off x="1911363" y="3812826"/>
            <a:ext cx="4795500" cy="8167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285750" indent="-285750" algn="l">
              <a:buFont typeface="Arial" panose="020B0604020202020204" pitchFamily="34" charset="0"/>
              <a:buChar char="•"/>
            </a:pPr>
            <a:r>
              <a:rPr lang="en-SG"/>
              <a:t>Machine Learning Pipeline</a:t>
            </a:r>
            <a:endParaRPr lang="en-GB"/>
          </a:p>
        </p:txBody>
      </p:sp>
    </p:spTree>
    <p:extLst>
      <p:ext uri="{BB962C8B-B14F-4D97-AF65-F5344CB8AC3E}">
        <p14:creationId xmlns:p14="http://schemas.microsoft.com/office/powerpoint/2010/main" val="988999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grpSp>
        <p:nvGrpSpPr>
          <p:cNvPr id="876" name="Google Shape;876;p41"/>
          <p:cNvGrpSpPr/>
          <p:nvPr/>
        </p:nvGrpSpPr>
        <p:grpSpPr>
          <a:xfrm>
            <a:off x="1303683" y="3299570"/>
            <a:ext cx="990503" cy="890100"/>
            <a:chOff x="1303683" y="2910950"/>
            <a:chExt cx="990503" cy="890100"/>
          </a:xfrm>
        </p:grpSpPr>
        <p:sp>
          <p:nvSpPr>
            <p:cNvPr id="877" name="Google Shape;877;p41"/>
            <p:cNvSpPr/>
            <p:nvPr/>
          </p:nvSpPr>
          <p:spPr>
            <a:xfrm>
              <a:off x="1353863" y="2910950"/>
              <a:ext cx="890100" cy="890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878" name="Google Shape;878;p41"/>
            <p:cNvSpPr/>
            <p:nvPr/>
          </p:nvSpPr>
          <p:spPr>
            <a:xfrm rot="-656778">
              <a:off x="1303683" y="2973829"/>
              <a:ext cx="990503" cy="764343"/>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879" name="Google Shape;879;p41"/>
          <p:cNvGrpSpPr/>
          <p:nvPr/>
        </p:nvGrpSpPr>
        <p:grpSpPr>
          <a:xfrm>
            <a:off x="3147448" y="3299570"/>
            <a:ext cx="990501" cy="890100"/>
            <a:chOff x="3147448" y="2910950"/>
            <a:chExt cx="990501" cy="890100"/>
          </a:xfrm>
        </p:grpSpPr>
        <p:sp>
          <p:nvSpPr>
            <p:cNvPr id="880" name="Google Shape;880;p41"/>
            <p:cNvSpPr/>
            <p:nvPr/>
          </p:nvSpPr>
          <p:spPr>
            <a:xfrm>
              <a:off x="3202600" y="2910950"/>
              <a:ext cx="890100" cy="890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881" name="Google Shape;881;p41"/>
            <p:cNvSpPr/>
            <p:nvPr/>
          </p:nvSpPr>
          <p:spPr>
            <a:xfrm rot="10800000">
              <a:off x="3147448" y="2973832"/>
              <a:ext cx="990501" cy="764341"/>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882" name="Google Shape;882;p41"/>
          <p:cNvGrpSpPr/>
          <p:nvPr/>
        </p:nvGrpSpPr>
        <p:grpSpPr>
          <a:xfrm>
            <a:off x="5001121" y="3299570"/>
            <a:ext cx="990503" cy="890100"/>
            <a:chOff x="5001121" y="2910950"/>
            <a:chExt cx="990503" cy="890100"/>
          </a:xfrm>
        </p:grpSpPr>
        <p:sp>
          <p:nvSpPr>
            <p:cNvPr id="883" name="Google Shape;883;p41"/>
            <p:cNvSpPr/>
            <p:nvPr/>
          </p:nvSpPr>
          <p:spPr>
            <a:xfrm>
              <a:off x="5051313" y="2910950"/>
              <a:ext cx="890100" cy="890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884" name="Google Shape;884;p41"/>
            <p:cNvSpPr/>
            <p:nvPr/>
          </p:nvSpPr>
          <p:spPr>
            <a:xfrm rot="-656778">
              <a:off x="5001121" y="2973829"/>
              <a:ext cx="990503" cy="764343"/>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885" name="Google Shape;885;p41"/>
          <p:cNvGrpSpPr/>
          <p:nvPr/>
        </p:nvGrpSpPr>
        <p:grpSpPr>
          <a:xfrm>
            <a:off x="6849823" y="3299570"/>
            <a:ext cx="990501" cy="890100"/>
            <a:chOff x="6849823" y="2910950"/>
            <a:chExt cx="990501" cy="890100"/>
          </a:xfrm>
        </p:grpSpPr>
        <p:sp>
          <p:nvSpPr>
            <p:cNvPr id="886" name="Google Shape;886;p41"/>
            <p:cNvSpPr/>
            <p:nvPr/>
          </p:nvSpPr>
          <p:spPr>
            <a:xfrm>
              <a:off x="6900038" y="2910950"/>
              <a:ext cx="890100" cy="890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887" name="Google Shape;887;p41"/>
            <p:cNvSpPr/>
            <p:nvPr/>
          </p:nvSpPr>
          <p:spPr>
            <a:xfrm rot="10800000">
              <a:off x="6849823" y="2973832"/>
              <a:ext cx="990501" cy="764341"/>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888" name="Google Shape;888;p41"/>
          <p:cNvSpPr txBox="1">
            <a:spLocks noGrp="1"/>
          </p:cNvSpPr>
          <p:nvPr>
            <p:ph type="title"/>
          </p:nvPr>
        </p:nvSpPr>
        <p:spPr>
          <a:xfrm>
            <a:off x="720000" y="445025"/>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noProof="0"/>
              <a:t>Project Timeline (</a:t>
            </a:r>
            <a:r>
              <a:rPr lang="en-GB"/>
              <a:t>By</a:t>
            </a:r>
            <a:r>
              <a:rPr lang="en-GB" noProof="0"/>
              <a:t> Week)</a:t>
            </a:r>
          </a:p>
        </p:txBody>
      </p:sp>
      <p:sp>
        <p:nvSpPr>
          <p:cNvPr id="889" name="Google Shape;889;p41"/>
          <p:cNvSpPr txBox="1"/>
          <p:nvPr/>
        </p:nvSpPr>
        <p:spPr>
          <a:xfrm>
            <a:off x="1041425" y="2080398"/>
            <a:ext cx="1515000" cy="700500"/>
          </a:xfrm>
          <a:prstGeom prst="rect">
            <a:avLst/>
          </a:prstGeom>
          <a:noFill/>
          <a:ln>
            <a:noFill/>
          </a:ln>
        </p:spPr>
        <p:txBody>
          <a:bodyPr spcFirstLastPara="1" wrap="square" lIns="0" tIns="6700" rIns="0" bIns="0" anchor="b" anchorCtr="0">
            <a:noAutofit/>
          </a:bodyPr>
          <a:lstStyle/>
          <a:p>
            <a:pPr marL="12700" marR="0" lvl="0" indent="0" rtl="0">
              <a:lnSpc>
                <a:spcPct val="100000"/>
              </a:lnSpc>
              <a:spcBef>
                <a:spcPts val="800"/>
              </a:spcBef>
              <a:spcAft>
                <a:spcPts val="0"/>
              </a:spcAft>
              <a:buNone/>
            </a:pPr>
            <a:r>
              <a:rPr lang="en-GB" noProof="0">
                <a:solidFill>
                  <a:schemeClr val="dk1"/>
                </a:solidFill>
                <a:latin typeface="Karla"/>
                <a:ea typeface="Karla"/>
                <a:cs typeface="Karla"/>
                <a:sym typeface="Karla"/>
              </a:rPr>
              <a:t>All: Set timeline and project roles</a:t>
            </a:r>
          </a:p>
        </p:txBody>
      </p:sp>
      <p:sp>
        <p:nvSpPr>
          <p:cNvPr id="890" name="Google Shape;890;p41"/>
          <p:cNvSpPr txBox="1"/>
          <p:nvPr/>
        </p:nvSpPr>
        <p:spPr>
          <a:xfrm>
            <a:off x="1154513" y="2906970"/>
            <a:ext cx="1288800" cy="2589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None/>
            </a:pPr>
            <a:r>
              <a:rPr lang="en-GB" sz="2000" noProof="0">
                <a:solidFill>
                  <a:schemeClr val="dk1"/>
                </a:solidFill>
                <a:latin typeface="Archivo Black"/>
                <a:ea typeface="Archivo Black"/>
                <a:cs typeface="Archivo Black"/>
                <a:sym typeface="Archivo Black"/>
              </a:rPr>
              <a:t>Planning</a:t>
            </a:r>
          </a:p>
        </p:txBody>
      </p:sp>
      <p:sp>
        <p:nvSpPr>
          <p:cNvPr id="891" name="Google Shape;891;p41"/>
          <p:cNvSpPr txBox="1"/>
          <p:nvPr/>
        </p:nvSpPr>
        <p:spPr>
          <a:xfrm>
            <a:off x="2890143" y="2080398"/>
            <a:ext cx="1515000" cy="700500"/>
          </a:xfrm>
          <a:prstGeom prst="rect">
            <a:avLst/>
          </a:prstGeom>
          <a:noFill/>
          <a:ln>
            <a:noFill/>
          </a:ln>
        </p:spPr>
        <p:txBody>
          <a:bodyPr spcFirstLastPara="1" wrap="square" lIns="0" tIns="6700" rIns="0" bIns="0" anchor="b" anchorCtr="0">
            <a:noAutofit/>
          </a:bodyPr>
          <a:lstStyle/>
          <a:p>
            <a:pPr marL="12700" marR="0" lvl="0" indent="0" rtl="0">
              <a:lnSpc>
                <a:spcPct val="100000"/>
              </a:lnSpc>
              <a:spcBef>
                <a:spcPts val="800"/>
              </a:spcBef>
              <a:spcAft>
                <a:spcPts val="0"/>
              </a:spcAft>
              <a:buNone/>
            </a:pPr>
            <a:r>
              <a:rPr lang="en-GB" noProof="0">
                <a:solidFill>
                  <a:schemeClr val="dk1"/>
                </a:solidFill>
                <a:latin typeface="Karla"/>
                <a:ea typeface="Karla"/>
                <a:cs typeface="Karla"/>
                <a:sym typeface="Karla"/>
              </a:rPr>
              <a:t>Xiu Wen: data cleaning  </a:t>
            </a:r>
          </a:p>
          <a:p>
            <a:pPr marL="12700" marR="0" lvl="0" indent="0" rtl="0">
              <a:lnSpc>
                <a:spcPct val="100000"/>
              </a:lnSpc>
              <a:spcBef>
                <a:spcPts val="800"/>
              </a:spcBef>
              <a:spcAft>
                <a:spcPts val="0"/>
              </a:spcAft>
              <a:buNone/>
            </a:pPr>
            <a:r>
              <a:rPr lang="en-GB" noProof="0">
                <a:solidFill>
                  <a:schemeClr val="dk1"/>
                </a:solidFill>
                <a:latin typeface="Karla"/>
                <a:ea typeface="Karla"/>
                <a:cs typeface="Karla"/>
                <a:sym typeface="Karla"/>
              </a:rPr>
              <a:t>Richie: visualisation</a:t>
            </a:r>
          </a:p>
        </p:txBody>
      </p:sp>
      <p:sp>
        <p:nvSpPr>
          <p:cNvPr id="892" name="Google Shape;892;p41"/>
          <p:cNvSpPr txBox="1"/>
          <p:nvPr/>
        </p:nvSpPr>
        <p:spPr>
          <a:xfrm>
            <a:off x="4738861" y="2080398"/>
            <a:ext cx="1515000" cy="700500"/>
          </a:xfrm>
          <a:prstGeom prst="rect">
            <a:avLst/>
          </a:prstGeom>
          <a:noFill/>
          <a:ln>
            <a:noFill/>
          </a:ln>
        </p:spPr>
        <p:txBody>
          <a:bodyPr spcFirstLastPara="1" wrap="square" lIns="0" tIns="6700" rIns="0" bIns="0" anchor="b" anchorCtr="0">
            <a:noAutofit/>
          </a:bodyPr>
          <a:lstStyle/>
          <a:p>
            <a:pPr marL="12700" marR="0" lvl="0" indent="0" rtl="0">
              <a:lnSpc>
                <a:spcPct val="100000"/>
              </a:lnSpc>
              <a:spcBef>
                <a:spcPts val="800"/>
              </a:spcBef>
              <a:spcAft>
                <a:spcPts val="0"/>
              </a:spcAft>
              <a:buNone/>
            </a:pPr>
            <a:r>
              <a:rPr lang="en-GB" noProof="0">
                <a:solidFill>
                  <a:schemeClr val="dk1"/>
                </a:solidFill>
                <a:latin typeface="Karla"/>
                <a:ea typeface="Karla"/>
                <a:cs typeface="Karla"/>
                <a:sym typeface="Karla"/>
              </a:rPr>
              <a:t>Sai &amp;</a:t>
            </a:r>
            <a:r>
              <a:rPr lang="en-GB">
                <a:solidFill>
                  <a:schemeClr val="dk1"/>
                </a:solidFill>
                <a:latin typeface="Karla"/>
                <a:ea typeface="Karla"/>
                <a:cs typeface="Karla"/>
                <a:sym typeface="Karla"/>
              </a:rPr>
              <a:t> </a:t>
            </a:r>
            <a:r>
              <a:rPr lang="en-GB" noProof="0">
                <a:solidFill>
                  <a:schemeClr val="dk1"/>
                </a:solidFill>
                <a:latin typeface="Karla"/>
                <a:ea typeface="Karla"/>
                <a:cs typeface="Karla"/>
                <a:sym typeface="Karla"/>
              </a:rPr>
              <a:t>Jun Ming: shared work of model training, training two models each</a:t>
            </a:r>
          </a:p>
        </p:txBody>
      </p:sp>
      <p:sp>
        <p:nvSpPr>
          <p:cNvPr id="893" name="Google Shape;893;p41"/>
          <p:cNvSpPr txBox="1"/>
          <p:nvPr/>
        </p:nvSpPr>
        <p:spPr>
          <a:xfrm>
            <a:off x="6587579" y="2080398"/>
            <a:ext cx="1515000" cy="700500"/>
          </a:xfrm>
          <a:prstGeom prst="rect">
            <a:avLst/>
          </a:prstGeom>
          <a:noFill/>
          <a:ln>
            <a:noFill/>
          </a:ln>
        </p:spPr>
        <p:txBody>
          <a:bodyPr spcFirstLastPara="1" wrap="square" lIns="0" tIns="6700" rIns="0" bIns="0" anchor="b" anchorCtr="0">
            <a:noAutofit/>
          </a:bodyPr>
          <a:lstStyle/>
          <a:p>
            <a:pPr marL="12700" algn="ctr">
              <a:spcBef>
                <a:spcPts val="800"/>
              </a:spcBef>
            </a:pPr>
            <a:r>
              <a:rPr lang="en-GB">
                <a:solidFill>
                  <a:schemeClr val="dk1"/>
                </a:solidFill>
                <a:latin typeface="Karla"/>
                <a:ea typeface="Karla"/>
                <a:cs typeface="Karla"/>
                <a:sym typeface="Karla"/>
              </a:rPr>
              <a:t>Jun Ming: Pipeline</a:t>
            </a:r>
          </a:p>
          <a:p>
            <a:pPr marL="12700" marR="0" lvl="0" indent="0" algn="ctr" rtl="0">
              <a:lnSpc>
                <a:spcPct val="100000"/>
              </a:lnSpc>
              <a:spcBef>
                <a:spcPts val="800"/>
              </a:spcBef>
              <a:spcAft>
                <a:spcPts val="0"/>
              </a:spcAft>
              <a:buNone/>
            </a:pPr>
            <a:r>
              <a:rPr lang="en-GB">
                <a:solidFill>
                  <a:schemeClr val="dk1"/>
                </a:solidFill>
                <a:latin typeface="Karla"/>
                <a:ea typeface="Karla"/>
                <a:cs typeface="Karla"/>
                <a:sym typeface="Karla"/>
              </a:rPr>
              <a:t>Sai: Containerised application</a:t>
            </a:r>
          </a:p>
        </p:txBody>
      </p:sp>
      <p:sp>
        <p:nvSpPr>
          <p:cNvPr id="894" name="Google Shape;894;p41"/>
          <p:cNvSpPr txBox="1"/>
          <p:nvPr/>
        </p:nvSpPr>
        <p:spPr>
          <a:xfrm>
            <a:off x="2623601" y="2917397"/>
            <a:ext cx="2048088" cy="258900"/>
          </a:xfrm>
          <a:prstGeom prst="rect">
            <a:avLst/>
          </a:prstGeom>
          <a:noFill/>
          <a:ln>
            <a:noFill/>
          </a:ln>
        </p:spPr>
        <p:txBody>
          <a:bodyPr spcFirstLastPara="1" wrap="square" lIns="0" tIns="6700" rIns="0" bIns="0" anchor="b" anchorCtr="0">
            <a:noAutofit/>
          </a:bodyPr>
          <a:lstStyle/>
          <a:p>
            <a:pPr marL="12700" lvl="0" indent="0" algn="ctr" rtl="0">
              <a:spcBef>
                <a:spcPts val="800"/>
              </a:spcBef>
              <a:spcAft>
                <a:spcPts val="0"/>
              </a:spcAft>
              <a:buNone/>
            </a:pPr>
            <a:r>
              <a:rPr lang="en-GB" sz="2000" noProof="0">
                <a:solidFill>
                  <a:schemeClr val="dk1"/>
                </a:solidFill>
                <a:latin typeface="Archivo Black"/>
                <a:ea typeface="Archivo Black"/>
                <a:cs typeface="Archivo Black"/>
                <a:sym typeface="Archivo Black"/>
              </a:rPr>
              <a:t>Data Cleaning</a:t>
            </a:r>
          </a:p>
        </p:txBody>
      </p:sp>
      <p:sp>
        <p:nvSpPr>
          <p:cNvPr id="895" name="Google Shape;895;p41"/>
          <p:cNvSpPr txBox="1"/>
          <p:nvPr/>
        </p:nvSpPr>
        <p:spPr>
          <a:xfrm>
            <a:off x="4851977" y="2900659"/>
            <a:ext cx="1401883" cy="258900"/>
          </a:xfrm>
          <a:prstGeom prst="rect">
            <a:avLst/>
          </a:prstGeom>
          <a:noFill/>
          <a:ln>
            <a:noFill/>
          </a:ln>
        </p:spPr>
        <p:txBody>
          <a:bodyPr spcFirstLastPara="1" wrap="square" lIns="0" tIns="6700" rIns="0" bIns="0" anchor="b" anchorCtr="0">
            <a:noAutofit/>
          </a:bodyPr>
          <a:lstStyle/>
          <a:p>
            <a:pPr marL="12700" lvl="0" indent="0" algn="ctr" rtl="0">
              <a:spcBef>
                <a:spcPts val="800"/>
              </a:spcBef>
              <a:spcAft>
                <a:spcPts val="0"/>
              </a:spcAft>
              <a:buNone/>
            </a:pPr>
            <a:r>
              <a:rPr lang="en-GB" sz="2000" noProof="0">
                <a:solidFill>
                  <a:schemeClr val="dk1"/>
                </a:solidFill>
                <a:latin typeface="Archivo Black"/>
                <a:ea typeface="Archivo Black"/>
                <a:cs typeface="Archivo Black"/>
                <a:sym typeface="Archivo Black"/>
              </a:rPr>
              <a:t>ML Model</a:t>
            </a:r>
          </a:p>
        </p:txBody>
      </p:sp>
      <p:sp>
        <p:nvSpPr>
          <p:cNvPr id="896" name="Google Shape;896;p41"/>
          <p:cNvSpPr txBox="1"/>
          <p:nvPr/>
        </p:nvSpPr>
        <p:spPr>
          <a:xfrm>
            <a:off x="6700699" y="2906970"/>
            <a:ext cx="1288800" cy="258900"/>
          </a:xfrm>
          <a:prstGeom prst="rect">
            <a:avLst/>
          </a:prstGeom>
          <a:noFill/>
          <a:ln>
            <a:noFill/>
          </a:ln>
        </p:spPr>
        <p:txBody>
          <a:bodyPr spcFirstLastPara="1" wrap="square" lIns="0" tIns="6700" rIns="0" bIns="0" anchor="b" anchorCtr="0">
            <a:noAutofit/>
          </a:bodyPr>
          <a:lstStyle/>
          <a:p>
            <a:pPr marL="12700" lvl="0" indent="0" algn="ctr" rtl="0">
              <a:spcBef>
                <a:spcPts val="800"/>
              </a:spcBef>
              <a:spcAft>
                <a:spcPts val="0"/>
              </a:spcAft>
              <a:buNone/>
            </a:pPr>
            <a:r>
              <a:rPr lang="en-GB" sz="2000" noProof="0">
                <a:solidFill>
                  <a:schemeClr val="dk1"/>
                </a:solidFill>
                <a:latin typeface="Archivo Black"/>
                <a:ea typeface="Archivo Black"/>
                <a:cs typeface="Archivo Black"/>
                <a:sym typeface="Archivo Black"/>
              </a:rPr>
              <a:t>Pipeline</a:t>
            </a:r>
          </a:p>
        </p:txBody>
      </p:sp>
      <p:sp>
        <p:nvSpPr>
          <p:cNvPr id="897" name="Google Shape;897;p41"/>
          <p:cNvSpPr txBox="1"/>
          <p:nvPr/>
        </p:nvSpPr>
        <p:spPr>
          <a:xfrm>
            <a:off x="1502513" y="3451820"/>
            <a:ext cx="5928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300">
                <a:solidFill>
                  <a:schemeClr val="lt2"/>
                </a:solidFill>
                <a:latin typeface="Archivo Black"/>
                <a:ea typeface="Archivo Black"/>
                <a:cs typeface="Archivo Black"/>
                <a:sym typeface="Archivo Black"/>
              </a:rPr>
              <a:t>04</a:t>
            </a:r>
            <a:endParaRPr lang="en-GB" sz="2300" noProof="0">
              <a:solidFill>
                <a:schemeClr val="lt2"/>
              </a:solidFill>
              <a:latin typeface="Archivo Black"/>
              <a:ea typeface="Archivo Black"/>
              <a:cs typeface="Archivo Black"/>
              <a:sym typeface="Archivo Black"/>
            </a:endParaRPr>
          </a:p>
        </p:txBody>
      </p:sp>
      <p:sp>
        <p:nvSpPr>
          <p:cNvPr id="898" name="Google Shape;898;p41"/>
          <p:cNvSpPr txBox="1"/>
          <p:nvPr/>
        </p:nvSpPr>
        <p:spPr>
          <a:xfrm>
            <a:off x="3351243" y="3451820"/>
            <a:ext cx="5928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300">
                <a:solidFill>
                  <a:schemeClr val="lt2"/>
                </a:solidFill>
                <a:latin typeface="Archivo Black"/>
                <a:ea typeface="Archivo Black"/>
                <a:cs typeface="Archivo Black"/>
                <a:sym typeface="Archivo Black"/>
              </a:rPr>
              <a:t>05</a:t>
            </a:r>
            <a:endParaRPr lang="en-GB" sz="2300" noProof="0">
              <a:solidFill>
                <a:schemeClr val="lt2"/>
              </a:solidFill>
              <a:latin typeface="Archivo Black"/>
              <a:ea typeface="Archivo Black"/>
              <a:cs typeface="Archivo Black"/>
              <a:sym typeface="Archivo Black"/>
            </a:endParaRPr>
          </a:p>
        </p:txBody>
      </p:sp>
      <p:sp>
        <p:nvSpPr>
          <p:cNvPr id="899" name="Google Shape;899;p41"/>
          <p:cNvSpPr txBox="1"/>
          <p:nvPr/>
        </p:nvSpPr>
        <p:spPr>
          <a:xfrm>
            <a:off x="5199963" y="3451820"/>
            <a:ext cx="5928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300">
                <a:solidFill>
                  <a:schemeClr val="lt2"/>
                </a:solidFill>
                <a:latin typeface="Archivo Black"/>
                <a:ea typeface="Archivo Black"/>
                <a:cs typeface="Archivo Black"/>
                <a:sym typeface="Archivo Black"/>
              </a:rPr>
              <a:t>06</a:t>
            </a:r>
            <a:endParaRPr lang="en-GB" sz="2300" noProof="0">
              <a:solidFill>
                <a:schemeClr val="lt2"/>
              </a:solidFill>
              <a:latin typeface="Archivo Black"/>
              <a:ea typeface="Archivo Black"/>
              <a:cs typeface="Archivo Black"/>
              <a:sym typeface="Archivo Black"/>
            </a:endParaRPr>
          </a:p>
        </p:txBody>
      </p:sp>
      <p:sp>
        <p:nvSpPr>
          <p:cNvPr id="900" name="Google Shape;900;p41"/>
          <p:cNvSpPr txBox="1"/>
          <p:nvPr/>
        </p:nvSpPr>
        <p:spPr>
          <a:xfrm>
            <a:off x="7048682" y="3451820"/>
            <a:ext cx="5928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300" noProof="0">
                <a:solidFill>
                  <a:schemeClr val="lt2"/>
                </a:solidFill>
                <a:latin typeface="Archivo Black"/>
                <a:ea typeface="Archivo Black"/>
                <a:cs typeface="Archivo Black"/>
                <a:sym typeface="Archivo Black"/>
              </a:rPr>
              <a:t>07</a:t>
            </a:r>
          </a:p>
        </p:txBody>
      </p:sp>
      <p:cxnSp>
        <p:nvCxnSpPr>
          <p:cNvPr id="901" name="Google Shape;901;p41"/>
          <p:cNvCxnSpPr>
            <a:cxnSpLocks/>
          </p:cNvCxnSpPr>
          <p:nvPr/>
        </p:nvCxnSpPr>
        <p:spPr>
          <a:xfrm>
            <a:off x="2243963" y="3744620"/>
            <a:ext cx="958500" cy="0"/>
          </a:xfrm>
          <a:prstGeom prst="straightConnector1">
            <a:avLst/>
          </a:prstGeom>
          <a:noFill/>
          <a:ln w="19050" cap="flat" cmpd="sng">
            <a:solidFill>
              <a:schemeClr val="accent3"/>
            </a:solidFill>
            <a:prstDash val="solid"/>
            <a:round/>
            <a:headEnd type="none" w="med" len="med"/>
            <a:tailEnd type="none" w="med" len="med"/>
          </a:ln>
        </p:spPr>
      </p:cxnSp>
      <p:cxnSp>
        <p:nvCxnSpPr>
          <p:cNvPr id="902" name="Google Shape;902;p41"/>
          <p:cNvCxnSpPr>
            <a:cxnSpLocks/>
          </p:cNvCxnSpPr>
          <p:nvPr/>
        </p:nvCxnSpPr>
        <p:spPr>
          <a:xfrm>
            <a:off x="4092700" y="3744620"/>
            <a:ext cx="958500" cy="0"/>
          </a:xfrm>
          <a:prstGeom prst="straightConnector1">
            <a:avLst/>
          </a:prstGeom>
          <a:noFill/>
          <a:ln w="19050" cap="flat" cmpd="sng">
            <a:solidFill>
              <a:schemeClr val="accent3"/>
            </a:solidFill>
            <a:prstDash val="solid"/>
            <a:round/>
            <a:headEnd type="none" w="med" len="med"/>
            <a:tailEnd type="none" w="med" len="med"/>
          </a:ln>
        </p:spPr>
      </p:cxnSp>
      <p:cxnSp>
        <p:nvCxnSpPr>
          <p:cNvPr id="903" name="Google Shape;903;p41"/>
          <p:cNvCxnSpPr>
            <a:cxnSpLocks/>
          </p:cNvCxnSpPr>
          <p:nvPr/>
        </p:nvCxnSpPr>
        <p:spPr>
          <a:xfrm>
            <a:off x="5941413" y="3744620"/>
            <a:ext cx="958500" cy="0"/>
          </a:xfrm>
          <a:prstGeom prst="straightConnector1">
            <a:avLst/>
          </a:prstGeom>
          <a:noFill/>
          <a:ln w="19050" cap="flat" cmpd="sng">
            <a:solidFill>
              <a:schemeClr val="accent3"/>
            </a:solidFill>
            <a:prstDash val="solid"/>
            <a:round/>
            <a:headEnd type="none" w="med" len="med"/>
            <a:tailEnd type="none" w="med" len="med"/>
          </a:ln>
        </p:spPr>
      </p:cxnSp>
      <p:sp>
        <p:nvSpPr>
          <p:cNvPr id="904" name="Google Shape;904;p41"/>
          <p:cNvSpPr/>
          <p:nvPr/>
        </p:nvSpPr>
        <p:spPr>
          <a:xfrm rot="-5323106" flipH="1">
            <a:off x="7359901" y="-1474033"/>
            <a:ext cx="1347100" cy="3342388"/>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905" name="Google Shape;905;p41"/>
          <p:cNvSpPr/>
          <p:nvPr/>
        </p:nvSpPr>
        <p:spPr>
          <a:xfrm rot="-5323106" flipH="1">
            <a:off x="7618211" y="-1627954"/>
            <a:ext cx="1347100" cy="3342388"/>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906" name="Google Shape;906;p41"/>
          <p:cNvSpPr/>
          <p:nvPr/>
        </p:nvSpPr>
        <p:spPr>
          <a:xfrm rot="-5323106" flipH="1">
            <a:off x="7840749" y="-1748479"/>
            <a:ext cx="1347100" cy="3342388"/>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907" name="Google Shape;907;p41"/>
          <p:cNvSpPr/>
          <p:nvPr/>
        </p:nvSpPr>
        <p:spPr>
          <a:xfrm rot="1783380">
            <a:off x="8721400" y="500223"/>
            <a:ext cx="292251" cy="261887"/>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nvGrpSpPr>
          <p:cNvPr id="908" name="Google Shape;908;p41"/>
          <p:cNvGrpSpPr/>
          <p:nvPr/>
        </p:nvGrpSpPr>
        <p:grpSpPr>
          <a:xfrm>
            <a:off x="8416475" y="3483007"/>
            <a:ext cx="727535" cy="1710819"/>
            <a:chOff x="8416475" y="3483007"/>
            <a:chExt cx="727535" cy="1710819"/>
          </a:xfrm>
        </p:grpSpPr>
        <p:sp>
          <p:nvSpPr>
            <p:cNvPr id="909" name="Google Shape;909;p41"/>
            <p:cNvSpPr/>
            <p:nvPr/>
          </p:nvSpPr>
          <p:spPr>
            <a:xfrm>
              <a:off x="8578364" y="4845112"/>
              <a:ext cx="328014" cy="348714"/>
            </a:xfrm>
            <a:custGeom>
              <a:avLst/>
              <a:gdLst/>
              <a:ahLst/>
              <a:cxnLst/>
              <a:rect l="l" t="t" r="r" b="b"/>
              <a:pathLst>
                <a:path w="5578" h="5930" extrusionOk="0">
                  <a:moveTo>
                    <a:pt x="0" y="1"/>
                  </a:moveTo>
                  <a:lnTo>
                    <a:pt x="542" y="5930"/>
                  </a:lnTo>
                  <a:lnTo>
                    <a:pt x="4831" y="5930"/>
                  </a:lnTo>
                  <a:lnTo>
                    <a:pt x="5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910" name="Google Shape;910;p41"/>
            <p:cNvSpPr/>
            <p:nvPr/>
          </p:nvSpPr>
          <p:spPr>
            <a:xfrm>
              <a:off x="8416475" y="3483007"/>
              <a:ext cx="727535" cy="1362159"/>
            </a:xfrm>
            <a:custGeom>
              <a:avLst/>
              <a:gdLst/>
              <a:ahLst/>
              <a:cxnLst/>
              <a:rect l="l" t="t" r="r" b="b"/>
              <a:pathLst>
                <a:path w="12372" h="23164" extrusionOk="0">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911" name="Google Shape;911;p41"/>
            <p:cNvSpPr/>
            <p:nvPr/>
          </p:nvSpPr>
          <p:spPr>
            <a:xfrm>
              <a:off x="8578364" y="4845112"/>
              <a:ext cx="221283" cy="348714"/>
            </a:xfrm>
            <a:custGeom>
              <a:avLst/>
              <a:gdLst/>
              <a:ahLst/>
              <a:cxnLst/>
              <a:rect l="l" t="t" r="r" b="b"/>
              <a:pathLst>
                <a:path w="3763" h="5930" extrusionOk="0">
                  <a:moveTo>
                    <a:pt x="0" y="1"/>
                  </a:moveTo>
                  <a:lnTo>
                    <a:pt x="542" y="5930"/>
                  </a:lnTo>
                  <a:lnTo>
                    <a:pt x="3763" y="5930"/>
                  </a:lnTo>
                  <a:lnTo>
                    <a:pt x="513" y="1"/>
                  </a:lnTo>
                  <a:close/>
                </a:path>
              </a:pathLst>
            </a:custGeom>
            <a:solidFill>
              <a:srgbClr val="BA613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0">
          <a:extLst>
            <a:ext uri="{FF2B5EF4-FFF2-40B4-BE49-F238E27FC236}">
              <a16:creationId xmlns:a16="http://schemas.microsoft.com/office/drawing/2014/main" id="{43EADFCA-514C-17DC-339C-DE06EDF14BFB}"/>
            </a:ext>
          </a:extLst>
        </p:cNvPr>
        <p:cNvGrpSpPr/>
        <p:nvPr/>
      </p:nvGrpSpPr>
      <p:grpSpPr>
        <a:xfrm>
          <a:off x="0" y="0"/>
          <a:ext cx="0" cy="0"/>
          <a:chOff x="0" y="0"/>
          <a:chExt cx="0" cy="0"/>
        </a:xfrm>
      </p:grpSpPr>
      <p:sp>
        <p:nvSpPr>
          <p:cNvPr id="631" name="Google Shape;631;p35">
            <a:extLst>
              <a:ext uri="{FF2B5EF4-FFF2-40B4-BE49-F238E27FC236}">
                <a16:creationId xmlns:a16="http://schemas.microsoft.com/office/drawing/2014/main" id="{71846D66-C377-967E-0626-D6B2037A5810}"/>
              </a:ext>
            </a:extLst>
          </p:cNvPr>
          <p:cNvSpPr txBox="1">
            <a:spLocks noGrp="1"/>
          </p:cNvSpPr>
          <p:nvPr>
            <p:ph type="title"/>
          </p:nvPr>
        </p:nvSpPr>
        <p:spPr>
          <a:xfrm>
            <a:off x="691437" y="2255847"/>
            <a:ext cx="3984000" cy="114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noProof="0"/>
              <a:t>Exploratory Data Analysis</a:t>
            </a:r>
          </a:p>
        </p:txBody>
      </p:sp>
      <p:sp>
        <p:nvSpPr>
          <p:cNvPr id="633" name="Google Shape;633;p35">
            <a:extLst>
              <a:ext uri="{FF2B5EF4-FFF2-40B4-BE49-F238E27FC236}">
                <a16:creationId xmlns:a16="http://schemas.microsoft.com/office/drawing/2014/main" id="{5686EC72-7024-7048-E5DC-3B61FFFC75B0}"/>
              </a:ext>
            </a:extLst>
          </p:cNvPr>
          <p:cNvSpPr txBox="1">
            <a:spLocks noGrp="1"/>
          </p:cNvSpPr>
          <p:nvPr>
            <p:ph type="title" idx="2"/>
          </p:nvPr>
        </p:nvSpPr>
        <p:spPr>
          <a:xfrm>
            <a:off x="3451137" y="1078550"/>
            <a:ext cx="1224300" cy="8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noProof="0"/>
              <a:t>02</a:t>
            </a:r>
          </a:p>
        </p:txBody>
      </p:sp>
      <p:grpSp>
        <p:nvGrpSpPr>
          <p:cNvPr id="637" name="Google Shape;637;p35">
            <a:extLst>
              <a:ext uri="{FF2B5EF4-FFF2-40B4-BE49-F238E27FC236}">
                <a16:creationId xmlns:a16="http://schemas.microsoft.com/office/drawing/2014/main" id="{5B3888AF-5D51-FE2D-2A09-F799388F4748}"/>
              </a:ext>
            </a:extLst>
          </p:cNvPr>
          <p:cNvGrpSpPr/>
          <p:nvPr/>
        </p:nvGrpSpPr>
        <p:grpSpPr>
          <a:xfrm>
            <a:off x="248257" y="3385830"/>
            <a:ext cx="608847" cy="545541"/>
            <a:chOff x="248257" y="3385830"/>
            <a:chExt cx="608847" cy="545541"/>
          </a:xfrm>
        </p:grpSpPr>
        <p:sp>
          <p:nvSpPr>
            <p:cNvPr id="638" name="Google Shape;638;p35">
              <a:extLst>
                <a:ext uri="{FF2B5EF4-FFF2-40B4-BE49-F238E27FC236}">
                  <a16:creationId xmlns:a16="http://schemas.microsoft.com/office/drawing/2014/main" id="{1D411E77-2518-A4C0-2CFC-91B95AB755A4}"/>
                </a:ext>
              </a:extLst>
            </p:cNvPr>
            <p:cNvSpPr/>
            <p:nvPr/>
          </p:nvSpPr>
          <p:spPr>
            <a:xfrm rot="2515456">
              <a:off x="248257" y="3385830"/>
              <a:ext cx="608847" cy="545541"/>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39" name="Google Shape;639;p35">
              <a:extLst>
                <a:ext uri="{FF2B5EF4-FFF2-40B4-BE49-F238E27FC236}">
                  <a16:creationId xmlns:a16="http://schemas.microsoft.com/office/drawing/2014/main" id="{189C008E-9D5D-3A43-4FF3-288B0E8F0F71}"/>
                </a:ext>
              </a:extLst>
            </p:cNvPr>
            <p:cNvSpPr/>
            <p:nvPr/>
          </p:nvSpPr>
          <p:spPr>
            <a:xfrm rot="1928159">
              <a:off x="470029" y="3511940"/>
              <a:ext cx="219096" cy="293318"/>
            </a:xfrm>
            <a:custGeom>
              <a:avLst/>
              <a:gdLst/>
              <a:ahLst/>
              <a:cxnLst/>
              <a:rect l="l" t="t" r="r" b="b"/>
              <a:pathLst>
                <a:path w="1172" h="1569" extrusionOk="0">
                  <a:moveTo>
                    <a:pt x="481" y="1"/>
                  </a:moveTo>
                  <a:cubicBezTo>
                    <a:pt x="473" y="1"/>
                    <a:pt x="469" y="2"/>
                    <a:pt x="469" y="2"/>
                  </a:cubicBezTo>
                  <a:lnTo>
                    <a:pt x="469" y="250"/>
                  </a:lnTo>
                  <a:lnTo>
                    <a:pt x="161" y="660"/>
                  </a:lnTo>
                  <a:lnTo>
                    <a:pt x="0" y="660"/>
                  </a:lnTo>
                  <a:lnTo>
                    <a:pt x="0" y="1480"/>
                  </a:lnTo>
                  <a:lnTo>
                    <a:pt x="249" y="1480"/>
                  </a:lnTo>
                  <a:cubicBezTo>
                    <a:pt x="249" y="1480"/>
                    <a:pt x="835" y="1568"/>
                    <a:pt x="937" y="1568"/>
                  </a:cubicBezTo>
                  <a:lnTo>
                    <a:pt x="996" y="1568"/>
                  </a:lnTo>
                  <a:cubicBezTo>
                    <a:pt x="1098" y="1539"/>
                    <a:pt x="1172" y="1422"/>
                    <a:pt x="1172" y="1319"/>
                  </a:cubicBezTo>
                  <a:cubicBezTo>
                    <a:pt x="1172" y="1070"/>
                    <a:pt x="1157" y="660"/>
                    <a:pt x="1142" y="616"/>
                  </a:cubicBezTo>
                  <a:cubicBezTo>
                    <a:pt x="1098" y="587"/>
                    <a:pt x="645" y="587"/>
                    <a:pt x="645" y="587"/>
                  </a:cubicBezTo>
                  <a:cubicBezTo>
                    <a:pt x="645" y="587"/>
                    <a:pt x="643" y="597"/>
                    <a:pt x="641" y="597"/>
                  </a:cubicBezTo>
                  <a:cubicBezTo>
                    <a:pt x="638" y="597"/>
                    <a:pt x="635" y="558"/>
                    <a:pt x="645" y="324"/>
                  </a:cubicBezTo>
                  <a:cubicBezTo>
                    <a:pt x="682" y="23"/>
                    <a:pt x="526" y="1"/>
                    <a:pt x="4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614" name="Group 613">
            <a:extLst>
              <a:ext uri="{FF2B5EF4-FFF2-40B4-BE49-F238E27FC236}">
                <a16:creationId xmlns:a16="http://schemas.microsoft.com/office/drawing/2014/main" id="{5D8654C9-1327-0F5C-F7C4-6A027173FE4B}"/>
              </a:ext>
            </a:extLst>
          </p:cNvPr>
          <p:cNvGrpSpPr/>
          <p:nvPr/>
        </p:nvGrpSpPr>
        <p:grpSpPr>
          <a:xfrm>
            <a:off x="4833481" y="802045"/>
            <a:ext cx="3561584" cy="2971101"/>
            <a:chOff x="5993850" y="1122422"/>
            <a:chExt cx="2188906" cy="1671198"/>
          </a:xfrm>
        </p:grpSpPr>
        <p:grpSp>
          <p:nvGrpSpPr>
            <p:cNvPr id="2" name="Google Shape;2196;p59">
              <a:extLst>
                <a:ext uri="{FF2B5EF4-FFF2-40B4-BE49-F238E27FC236}">
                  <a16:creationId xmlns:a16="http://schemas.microsoft.com/office/drawing/2014/main" id="{88180E1E-8556-1936-CE4C-CCB9CCB7C9C0}"/>
                </a:ext>
              </a:extLst>
            </p:cNvPr>
            <p:cNvGrpSpPr/>
            <p:nvPr/>
          </p:nvGrpSpPr>
          <p:grpSpPr>
            <a:xfrm>
              <a:off x="6575242" y="1122422"/>
              <a:ext cx="1046989" cy="1671198"/>
              <a:chOff x="6575242" y="1122422"/>
              <a:chExt cx="1046989" cy="1671198"/>
            </a:xfrm>
          </p:grpSpPr>
          <p:sp>
            <p:nvSpPr>
              <p:cNvPr id="3" name="Google Shape;2197;p59">
                <a:extLst>
                  <a:ext uri="{FF2B5EF4-FFF2-40B4-BE49-F238E27FC236}">
                    <a16:creationId xmlns:a16="http://schemas.microsoft.com/office/drawing/2014/main" id="{526F0BA4-88C4-9CAE-CAF5-F1F1F24E3470}"/>
                  </a:ext>
                </a:extLst>
              </p:cNvPr>
              <p:cNvSpPr/>
              <p:nvPr/>
            </p:nvSpPr>
            <p:spPr>
              <a:xfrm>
                <a:off x="7090397" y="2049875"/>
                <a:ext cx="12717" cy="743745"/>
              </a:xfrm>
              <a:custGeom>
                <a:avLst/>
                <a:gdLst/>
                <a:ahLst/>
                <a:cxnLst/>
                <a:rect l="l" t="t" r="r" b="b"/>
                <a:pathLst>
                  <a:path w="652" h="38131" extrusionOk="0">
                    <a:moveTo>
                      <a:pt x="319" y="0"/>
                    </a:moveTo>
                    <a:cubicBezTo>
                      <a:pt x="145" y="0"/>
                      <a:pt x="1" y="145"/>
                      <a:pt x="1" y="332"/>
                    </a:cubicBezTo>
                    <a:lnTo>
                      <a:pt x="1" y="37798"/>
                    </a:lnTo>
                    <a:cubicBezTo>
                      <a:pt x="1" y="37986"/>
                      <a:pt x="145" y="38130"/>
                      <a:pt x="319" y="38130"/>
                    </a:cubicBezTo>
                    <a:cubicBezTo>
                      <a:pt x="507" y="38130"/>
                      <a:pt x="651" y="37986"/>
                      <a:pt x="651" y="37798"/>
                    </a:cubicBezTo>
                    <a:lnTo>
                      <a:pt x="651" y="332"/>
                    </a:lnTo>
                    <a:cubicBezTo>
                      <a:pt x="651" y="145"/>
                      <a:pt x="507"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 name="Google Shape;2198;p59">
                <a:extLst>
                  <a:ext uri="{FF2B5EF4-FFF2-40B4-BE49-F238E27FC236}">
                    <a16:creationId xmlns:a16="http://schemas.microsoft.com/office/drawing/2014/main" id="{355748F7-BDF5-AB94-E6F8-E9A672FB822F}"/>
                  </a:ext>
                </a:extLst>
              </p:cNvPr>
              <p:cNvSpPr/>
              <p:nvPr/>
            </p:nvSpPr>
            <p:spPr>
              <a:xfrm>
                <a:off x="7234418" y="2056624"/>
                <a:ext cx="107395" cy="693305"/>
              </a:xfrm>
              <a:custGeom>
                <a:avLst/>
                <a:gdLst/>
                <a:ahLst/>
                <a:cxnLst/>
                <a:rect l="l" t="t" r="r" b="b"/>
                <a:pathLst>
                  <a:path w="5506" h="35545" extrusionOk="0">
                    <a:moveTo>
                      <a:pt x="0" y="1"/>
                    </a:moveTo>
                    <a:lnTo>
                      <a:pt x="5505" y="3554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 name="Google Shape;2199;p59">
                <a:extLst>
                  <a:ext uri="{FF2B5EF4-FFF2-40B4-BE49-F238E27FC236}">
                    <a16:creationId xmlns:a16="http://schemas.microsoft.com/office/drawing/2014/main" id="{5254D44C-EC21-BF17-DAFF-EEF10E3C0279}"/>
                  </a:ext>
                </a:extLst>
              </p:cNvPr>
              <p:cNvSpPr/>
              <p:nvPr/>
            </p:nvSpPr>
            <p:spPr>
              <a:xfrm>
                <a:off x="7227650" y="2050051"/>
                <a:ext cx="121204" cy="705808"/>
              </a:xfrm>
              <a:custGeom>
                <a:avLst/>
                <a:gdLst/>
                <a:ahLst/>
                <a:cxnLst/>
                <a:rect l="l" t="t" r="r" b="b"/>
                <a:pathLst>
                  <a:path w="6214" h="36186" extrusionOk="0">
                    <a:moveTo>
                      <a:pt x="352" y="1"/>
                    </a:moveTo>
                    <a:cubicBezTo>
                      <a:pt x="332" y="1"/>
                      <a:pt x="311" y="2"/>
                      <a:pt x="289" y="6"/>
                    </a:cubicBezTo>
                    <a:cubicBezTo>
                      <a:pt x="116" y="49"/>
                      <a:pt x="0" y="208"/>
                      <a:pt x="44" y="396"/>
                    </a:cubicBezTo>
                    <a:lnTo>
                      <a:pt x="5549" y="35940"/>
                    </a:lnTo>
                    <a:cubicBezTo>
                      <a:pt x="5563" y="36084"/>
                      <a:pt x="5708" y="36185"/>
                      <a:pt x="5852" y="36185"/>
                    </a:cubicBezTo>
                    <a:lnTo>
                      <a:pt x="5924" y="36185"/>
                    </a:lnTo>
                    <a:cubicBezTo>
                      <a:pt x="6112" y="36156"/>
                      <a:pt x="6213" y="35983"/>
                      <a:pt x="6184" y="35810"/>
                    </a:cubicBezTo>
                    <a:lnTo>
                      <a:pt x="679" y="266"/>
                    </a:lnTo>
                    <a:cubicBezTo>
                      <a:pt x="641" y="99"/>
                      <a:pt x="512" y="1"/>
                      <a:pt x="3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 name="Google Shape;2200;p59">
                <a:extLst>
                  <a:ext uri="{FF2B5EF4-FFF2-40B4-BE49-F238E27FC236}">
                    <a16:creationId xmlns:a16="http://schemas.microsoft.com/office/drawing/2014/main" id="{44AF5A31-4F9D-1B1F-61C0-4C1A1933CC84}"/>
                  </a:ext>
                </a:extLst>
              </p:cNvPr>
              <p:cNvSpPr/>
              <p:nvPr/>
            </p:nvSpPr>
            <p:spPr>
              <a:xfrm>
                <a:off x="6852265" y="2056624"/>
                <a:ext cx="107395" cy="693305"/>
              </a:xfrm>
              <a:custGeom>
                <a:avLst/>
                <a:gdLst/>
                <a:ahLst/>
                <a:cxnLst/>
                <a:rect l="l" t="t" r="r" b="b"/>
                <a:pathLst>
                  <a:path w="5506" h="35545" extrusionOk="0">
                    <a:moveTo>
                      <a:pt x="5506" y="1"/>
                    </a:moveTo>
                    <a:lnTo>
                      <a:pt x="1" y="3554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7" name="Google Shape;2201;p59">
                <a:extLst>
                  <a:ext uri="{FF2B5EF4-FFF2-40B4-BE49-F238E27FC236}">
                    <a16:creationId xmlns:a16="http://schemas.microsoft.com/office/drawing/2014/main" id="{4DAF4259-8E4C-597B-D900-B700E1D8817C}"/>
                  </a:ext>
                </a:extLst>
              </p:cNvPr>
              <p:cNvSpPr/>
              <p:nvPr/>
            </p:nvSpPr>
            <p:spPr>
              <a:xfrm>
                <a:off x="6845224" y="2050051"/>
                <a:ext cx="121204" cy="705808"/>
              </a:xfrm>
              <a:custGeom>
                <a:avLst/>
                <a:gdLst/>
                <a:ahLst/>
                <a:cxnLst/>
                <a:rect l="l" t="t" r="r" b="b"/>
                <a:pathLst>
                  <a:path w="6214" h="36186" extrusionOk="0">
                    <a:moveTo>
                      <a:pt x="5870" y="1"/>
                    </a:moveTo>
                    <a:cubicBezTo>
                      <a:pt x="5725" y="1"/>
                      <a:pt x="5574" y="99"/>
                      <a:pt x="5549" y="266"/>
                    </a:cubicBezTo>
                    <a:lnTo>
                      <a:pt x="29" y="35810"/>
                    </a:lnTo>
                    <a:cubicBezTo>
                      <a:pt x="0" y="35969"/>
                      <a:pt x="102" y="36156"/>
                      <a:pt x="289" y="36185"/>
                    </a:cubicBezTo>
                    <a:lnTo>
                      <a:pt x="362" y="36185"/>
                    </a:lnTo>
                    <a:cubicBezTo>
                      <a:pt x="506" y="36185"/>
                      <a:pt x="636" y="36099"/>
                      <a:pt x="665" y="35940"/>
                    </a:cubicBezTo>
                    <a:lnTo>
                      <a:pt x="6170" y="396"/>
                    </a:lnTo>
                    <a:cubicBezTo>
                      <a:pt x="6213" y="222"/>
                      <a:pt x="6098" y="49"/>
                      <a:pt x="5924" y="6"/>
                    </a:cubicBezTo>
                    <a:cubicBezTo>
                      <a:pt x="5906" y="2"/>
                      <a:pt x="5888" y="1"/>
                      <a:pt x="5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8" name="Google Shape;2202;p59">
                <a:extLst>
                  <a:ext uri="{FF2B5EF4-FFF2-40B4-BE49-F238E27FC236}">
                    <a16:creationId xmlns:a16="http://schemas.microsoft.com/office/drawing/2014/main" id="{219FB946-48AC-E767-3704-1A9DF20AA22A}"/>
                  </a:ext>
                </a:extLst>
              </p:cNvPr>
              <p:cNvSpPr/>
              <p:nvPr/>
            </p:nvSpPr>
            <p:spPr>
              <a:xfrm>
                <a:off x="6744054" y="2128771"/>
                <a:ext cx="700620" cy="66258"/>
              </a:xfrm>
              <a:custGeom>
                <a:avLst/>
                <a:gdLst/>
                <a:ahLst/>
                <a:cxnLst/>
                <a:rect l="l" t="t" r="r" b="b"/>
                <a:pathLst>
                  <a:path w="35920" h="3397" extrusionOk="0">
                    <a:moveTo>
                      <a:pt x="0" y="1"/>
                    </a:moveTo>
                    <a:lnTo>
                      <a:pt x="0" y="2183"/>
                    </a:lnTo>
                    <a:cubicBezTo>
                      <a:pt x="0" y="2862"/>
                      <a:pt x="549" y="3396"/>
                      <a:pt x="1214" y="3396"/>
                    </a:cubicBezTo>
                    <a:lnTo>
                      <a:pt x="34721" y="3396"/>
                    </a:lnTo>
                    <a:cubicBezTo>
                      <a:pt x="35385" y="3396"/>
                      <a:pt x="35920" y="2862"/>
                      <a:pt x="35920" y="2183"/>
                    </a:cubicBezTo>
                    <a:lnTo>
                      <a:pt x="359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9" name="Google Shape;2203;p59">
                <a:extLst>
                  <a:ext uri="{FF2B5EF4-FFF2-40B4-BE49-F238E27FC236}">
                    <a16:creationId xmlns:a16="http://schemas.microsoft.com/office/drawing/2014/main" id="{66752F6E-A6FE-197F-A59F-F14E662491B4}"/>
                  </a:ext>
                </a:extLst>
              </p:cNvPr>
              <p:cNvSpPr/>
              <p:nvPr/>
            </p:nvSpPr>
            <p:spPr>
              <a:xfrm>
                <a:off x="7066445" y="1122422"/>
                <a:ext cx="12698" cy="76674"/>
              </a:xfrm>
              <a:custGeom>
                <a:avLst/>
                <a:gdLst/>
                <a:ahLst/>
                <a:cxnLst/>
                <a:rect l="l" t="t" r="r" b="b"/>
                <a:pathLst>
                  <a:path w="651" h="3931" extrusionOk="0">
                    <a:moveTo>
                      <a:pt x="319" y="0"/>
                    </a:moveTo>
                    <a:cubicBezTo>
                      <a:pt x="145" y="0"/>
                      <a:pt x="1" y="145"/>
                      <a:pt x="1" y="318"/>
                    </a:cubicBezTo>
                    <a:lnTo>
                      <a:pt x="1" y="3613"/>
                    </a:lnTo>
                    <a:cubicBezTo>
                      <a:pt x="1" y="3786"/>
                      <a:pt x="145" y="3930"/>
                      <a:pt x="319" y="3930"/>
                    </a:cubicBezTo>
                    <a:cubicBezTo>
                      <a:pt x="506" y="3930"/>
                      <a:pt x="651" y="3786"/>
                      <a:pt x="651" y="3613"/>
                    </a:cubicBezTo>
                    <a:lnTo>
                      <a:pt x="651" y="318"/>
                    </a:lnTo>
                    <a:cubicBezTo>
                      <a:pt x="651" y="145"/>
                      <a:pt x="506"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0" name="Google Shape;2204;p59">
                <a:extLst>
                  <a:ext uri="{FF2B5EF4-FFF2-40B4-BE49-F238E27FC236}">
                    <a16:creationId xmlns:a16="http://schemas.microsoft.com/office/drawing/2014/main" id="{B13D96BF-4444-7FE1-EDCC-6418B0640E3E}"/>
                  </a:ext>
                </a:extLst>
              </p:cNvPr>
              <p:cNvSpPr/>
              <p:nvPr/>
            </p:nvSpPr>
            <p:spPr>
              <a:xfrm>
                <a:off x="6575242" y="1192872"/>
                <a:ext cx="1046989" cy="935947"/>
              </a:xfrm>
              <a:custGeom>
                <a:avLst/>
                <a:gdLst/>
                <a:ahLst/>
                <a:cxnLst/>
                <a:rect l="l" t="t" r="r" b="b"/>
                <a:pathLst>
                  <a:path w="53678" h="47985" extrusionOk="0">
                    <a:moveTo>
                      <a:pt x="1" y="1"/>
                    </a:moveTo>
                    <a:lnTo>
                      <a:pt x="1" y="47985"/>
                    </a:lnTo>
                    <a:lnTo>
                      <a:pt x="53678" y="47985"/>
                    </a:lnTo>
                    <a:lnTo>
                      <a:pt x="53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1" name="Google Shape;2205;p59">
                <a:extLst>
                  <a:ext uri="{FF2B5EF4-FFF2-40B4-BE49-F238E27FC236}">
                    <a16:creationId xmlns:a16="http://schemas.microsoft.com/office/drawing/2014/main" id="{48713BCA-2B20-5742-088C-2D578121E6FE}"/>
                  </a:ext>
                </a:extLst>
              </p:cNvPr>
              <p:cNvSpPr/>
              <p:nvPr/>
            </p:nvSpPr>
            <p:spPr>
              <a:xfrm>
                <a:off x="6624277" y="1236562"/>
                <a:ext cx="949191" cy="848585"/>
              </a:xfrm>
              <a:custGeom>
                <a:avLst/>
                <a:gdLst/>
                <a:ahLst/>
                <a:cxnLst/>
                <a:rect l="l" t="t" r="r" b="b"/>
                <a:pathLst>
                  <a:path w="48664" h="43506" extrusionOk="0">
                    <a:moveTo>
                      <a:pt x="48491" y="159"/>
                    </a:moveTo>
                    <a:lnTo>
                      <a:pt x="48491" y="43332"/>
                    </a:lnTo>
                    <a:lnTo>
                      <a:pt x="188" y="43332"/>
                    </a:lnTo>
                    <a:lnTo>
                      <a:pt x="188" y="159"/>
                    </a:lnTo>
                    <a:close/>
                    <a:moveTo>
                      <a:pt x="1" y="0"/>
                    </a:moveTo>
                    <a:lnTo>
                      <a:pt x="1" y="43505"/>
                    </a:lnTo>
                    <a:lnTo>
                      <a:pt x="48664" y="43505"/>
                    </a:lnTo>
                    <a:lnTo>
                      <a:pt x="486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2" name="Google Shape;2206;p59">
                <a:extLst>
                  <a:ext uri="{FF2B5EF4-FFF2-40B4-BE49-F238E27FC236}">
                    <a16:creationId xmlns:a16="http://schemas.microsoft.com/office/drawing/2014/main" id="{626322F0-03A3-98BB-EEEF-5D3835300925}"/>
                  </a:ext>
                </a:extLst>
              </p:cNvPr>
              <p:cNvSpPr/>
              <p:nvPr/>
            </p:nvSpPr>
            <p:spPr>
              <a:xfrm>
                <a:off x="6853962" y="1193633"/>
                <a:ext cx="3960" cy="390"/>
              </a:xfrm>
              <a:custGeom>
                <a:avLst/>
                <a:gdLst/>
                <a:ahLst/>
                <a:cxnLst/>
                <a:rect l="l" t="t" r="r" b="b"/>
                <a:pathLst>
                  <a:path w="203" h="20" extrusionOk="0">
                    <a:moveTo>
                      <a:pt x="111" y="0"/>
                    </a:moveTo>
                    <a:cubicBezTo>
                      <a:pt x="81" y="0"/>
                      <a:pt x="44" y="5"/>
                      <a:pt x="0" y="19"/>
                    </a:cubicBezTo>
                    <a:lnTo>
                      <a:pt x="203" y="19"/>
                    </a:lnTo>
                    <a:cubicBezTo>
                      <a:pt x="203" y="19"/>
                      <a:pt x="171" y="0"/>
                      <a:pt x="111" y="0"/>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3" name="Google Shape;2207;p59">
                <a:extLst>
                  <a:ext uri="{FF2B5EF4-FFF2-40B4-BE49-F238E27FC236}">
                    <a16:creationId xmlns:a16="http://schemas.microsoft.com/office/drawing/2014/main" id="{ACB6E617-7D6C-9E80-CE13-F6F8223FFABC}"/>
                  </a:ext>
                </a:extLst>
              </p:cNvPr>
              <p:cNvSpPr/>
              <p:nvPr/>
            </p:nvSpPr>
            <p:spPr>
              <a:xfrm>
                <a:off x="6723204" y="1343934"/>
                <a:ext cx="425287" cy="424994"/>
              </a:xfrm>
              <a:custGeom>
                <a:avLst/>
                <a:gdLst/>
                <a:ahLst/>
                <a:cxnLst/>
                <a:rect l="l" t="t" r="r" b="b"/>
                <a:pathLst>
                  <a:path w="21804" h="21789" extrusionOk="0">
                    <a:moveTo>
                      <a:pt x="10894" y="1156"/>
                    </a:moveTo>
                    <a:cubicBezTo>
                      <a:pt x="16255" y="1156"/>
                      <a:pt x="20618" y="5505"/>
                      <a:pt x="20618" y="10880"/>
                    </a:cubicBezTo>
                    <a:cubicBezTo>
                      <a:pt x="20618" y="16240"/>
                      <a:pt x="16255" y="20590"/>
                      <a:pt x="10894" y="20590"/>
                    </a:cubicBezTo>
                    <a:cubicBezTo>
                      <a:pt x="5534" y="20590"/>
                      <a:pt x="1170" y="16240"/>
                      <a:pt x="1170" y="10880"/>
                    </a:cubicBezTo>
                    <a:cubicBezTo>
                      <a:pt x="1170" y="5505"/>
                      <a:pt x="5534" y="1156"/>
                      <a:pt x="10894" y="1156"/>
                    </a:cubicBezTo>
                    <a:close/>
                    <a:moveTo>
                      <a:pt x="10894" y="0"/>
                    </a:moveTo>
                    <a:cubicBezTo>
                      <a:pt x="4898" y="0"/>
                      <a:pt x="0" y="4884"/>
                      <a:pt x="0" y="10894"/>
                    </a:cubicBezTo>
                    <a:cubicBezTo>
                      <a:pt x="0" y="16891"/>
                      <a:pt x="4884" y="21789"/>
                      <a:pt x="10894" y="21789"/>
                    </a:cubicBezTo>
                    <a:cubicBezTo>
                      <a:pt x="16905" y="21789"/>
                      <a:pt x="21803" y="16891"/>
                      <a:pt x="21789" y="10894"/>
                    </a:cubicBezTo>
                    <a:cubicBezTo>
                      <a:pt x="21789" y="4898"/>
                      <a:pt x="16905" y="0"/>
                      <a:pt x="108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4" name="Google Shape;2208;p59">
                <a:extLst>
                  <a:ext uri="{FF2B5EF4-FFF2-40B4-BE49-F238E27FC236}">
                    <a16:creationId xmlns:a16="http://schemas.microsoft.com/office/drawing/2014/main" id="{780F2A44-0BDA-8DB8-9DBD-301AAD4692B6}"/>
                  </a:ext>
                </a:extLst>
              </p:cNvPr>
              <p:cNvSpPr/>
              <p:nvPr/>
            </p:nvSpPr>
            <p:spPr>
              <a:xfrm>
                <a:off x="7047292" y="1343934"/>
                <a:ext cx="425287" cy="424994"/>
              </a:xfrm>
              <a:custGeom>
                <a:avLst/>
                <a:gdLst/>
                <a:ahLst/>
                <a:cxnLst/>
                <a:rect l="l" t="t" r="r" b="b"/>
                <a:pathLst>
                  <a:path w="21804" h="21789" extrusionOk="0">
                    <a:moveTo>
                      <a:pt x="10895" y="1156"/>
                    </a:moveTo>
                    <a:cubicBezTo>
                      <a:pt x="16255" y="1156"/>
                      <a:pt x="20619" y="5505"/>
                      <a:pt x="20619" y="10880"/>
                    </a:cubicBezTo>
                    <a:cubicBezTo>
                      <a:pt x="20619" y="16240"/>
                      <a:pt x="16255" y="20590"/>
                      <a:pt x="10895" y="20590"/>
                    </a:cubicBezTo>
                    <a:cubicBezTo>
                      <a:pt x="5534" y="20590"/>
                      <a:pt x="1185" y="16240"/>
                      <a:pt x="1185" y="10880"/>
                    </a:cubicBezTo>
                    <a:cubicBezTo>
                      <a:pt x="1185" y="5505"/>
                      <a:pt x="5534" y="1156"/>
                      <a:pt x="10895" y="1156"/>
                    </a:cubicBezTo>
                    <a:close/>
                    <a:moveTo>
                      <a:pt x="10895" y="0"/>
                    </a:moveTo>
                    <a:cubicBezTo>
                      <a:pt x="4898" y="0"/>
                      <a:pt x="0" y="4884"/>
                      <a:pt x="0" y="10894"/>
                    </a:cubicBezTo>
                    <a:cubicBezTo>
                      <a:pt x="0" y="16891"/>
                      <a:pt x="4884" y="21789"/>
                      <a:pt x="10895" y="21789"/>
                    </a:cubicBezTo>
                    <a:cubicBezTo>
                      <a:pt x="16905" y="21789"/>
                      <a:pt x="21803" y="16891"/>
                      <a:pt x="21789" y="10894"/>
                    </a:cubicBezTo>
                    <a:cubicBezTo>
                      <a:pt x="21789" y="4898"/>
                      <a:pt x="16905" y="0"/>
                      <a:pt x="108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5" name="Google Shape;2209;p59">
                <a:extLst>
                  <a:ext uri="{FF2B5EF4-FFF2-40B4-BE49-F238E27FC236}">
                    <a16:creationId xmlns:a16="http://schemas.microsoft.com/office/drawing/2014/main" id="{C45240AC-E193-D06F-6212-FAE8265418B4}"/>
                  </a:ext>
                </a:extLst>
              </p:cNvPr>
              <p:cNvSpPr/>
              <p:nvPr/>
            </p:nvSpPr>
            <p:spPr>
              <a:xfrm>
                <a:off x="6886086" y="1602074"/>
                <a:ext cx="424721" cy="424994"/>
              </a:xfrm>
              <a:custGeom>
                <a:avLst/>
                <a:gdLst/>
                <a:ahLst/>
                <a:cxnLst/>
                <a:rect l="l" t="t" r="r" b="b"/>
                <a:pathLst>
                  <a:path w="21775" h="21789" extrusionOk="0">
                    <a:moveTo>
                      <a:pt x="10895" y="1185"/>
                    </a:moveTo>
                    <a:cubicBezTo>
                      <a:pt x="16241" y="1185"/>
                      <a:pt x="20604" y="5534"/>
                      <a:pt x="20604" y="10894"/>
                    </a:cubicBezTo>
                    <a:cubicBezTo>
                      <a:pt x="20604" y="16255"/>
                      <a:pt x="16255" y="20618"/>
                      <a:pt x="10895" y="20618"/>
                    </a:cubicBezTo>
                    <a:cubicBezTo>
                      <a:pt x="5520" y="20618"/>
                      <a:pt x="1171" y="16255"/>
                      <a:pt x="1171" y="10894"/>
                    </a:cubicBezTo>
                    <a:cubicBezTo>
                      <a:pt x="1171" y="5534"/>
                      <a:pt x="5520" y="1185"/>
                      <a:pt x="10895" y="1185"/>
                    </a:cubicBezTo>
                    <a:close/>
                    <a:moveTo>
                      <a:pt x="10895" y="0"/>
                    </a:moveTo>
                    <a:cubicBezTo>
                      <a:pt x="4899" y="0"/>
                      <a:pt x="0" y="4884"/>
                      <a:pt x="0" y="10894"/>
                    </a:cubicBezTo>
                    <a:cubicBezTo>
                      <a:pt x="0" y="16891"/>
                      <a:pt x="4870" y="21789"/>
                      <a:pt x="10895" y="21789"/>
                    </a:cubicBezTo>
                    <a:cubicBezTo>
                      <a:pt x="16906" y="21789"/>
                      <a:pt x="21775" y="16891"/>
                      <a:pt x="21775" y="10894"/>
                    </a:cubicBezTo>
                    <a:cubicBezTo>
                      <a:pt x="21775" y="4898"/>
                      <a:pt x="16906" y="0"/>
                      <a:pt x="10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6" name="Google Shape;2210;p59">
                <a:extLst>
                  <a:ext uri="{FF2B5EF4-FFF2-40B4-BE49-F238E27FC236}">
                    <a16:creationId xmlns:a16="http://schemas.microsoft.com/office/drawing/2014/main" id="{989DE3E9-BFAE-0449-95B5-28ECB4125B7E}"/>
                  </a:ext>
                </a:extLst>
              </p:cNvPr>
              <p:cNvSpPr/>
              <p:nvPr/>
            </p:nvSpPr>
            <p:spPr>
              <a:xfrm>
                <a:off x="6806332" y="1507088"/>
                <a:ext cx="214204" cy="25396"/>
              </a:xfrm>
              <a:custGeom>
                <a:avLst/>
                <a:gdLst/>
                <a:ahLst/>
                <a:cxnLst/>
                <a:rect l="l" t="t" r="r" b="b"/>
                <a:pathLst>
                  <a:path w="10982" h="1302" extrusionOk="0">
                    <a:moveTo>
                      <a:pt x="651" y="1"/>
                    </a:moveTo>
                    <a:cubicBezTo>
                      <a:pt x="289" y="1"/>
                      <a:pt x="1" y="290"/>
                      <a:pt x="1" y="651"/>
                    </a:cubicBezTo>
                    <a:cubicBezTo>
                      <a:pt x="1" y="1012"/>
                      <a:pt x="289" y="1301"/>
                      <a:pt x="651" y="1301"/>
                    </a:cubicBezTo>
                    <a:lnTo>
                      <a:pt x="10331" y="1301"/>
                    </a:lnTo>
                    <a:cubicBezTo>
                      <a:pt x="10693" y="1301"/>
                      <a:pt x="10982" y="1012"/>
                      <a:pt x="10982" y="651"/>
                    </a:cubicBezTo>
                    <a:cubicBezTo>
                      <a:pt x="10982" y="290"/>
                      <a:pt x="10693" y="1"/>
                      <a:pt x="10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7" name="Google Shape;2211;p59">
                <a:extLst>
                  <a:ext uri="{FF2B5EF4-FFF2-40B4-BE49-F238E27FC236}">
                    <a16:creationId xmlns:a16="http://schemas.microsoft.com/office/drawing/2014/main" id="{48DB4DA9-FB66-B7FF-DE93-12384193B437}"/>
                  </a:ext>
                </a:extLst>
              </p:cNvPr>
              <p:cNvSpPr/>
              <p:nvPr/>
            </p:nvSpPr>
            <p:spPr>
              <a:xfrm>
                <a:off x="6806332" y="1556980"/>
                <a:ext cx="100061" cy="25376"/>
              </a:xfrm>
              <a:custGeom>
                <a:avLst/>
                <a:gdLst/>
                <a:ahLst/>
                <a:cxnLst/>
                <a:rect l="l" t="t" r="r" b="b"/>
                <a:pathLst>
                  <a:path w="5130" h="1301" extrusionOk="0">
                    <a:moveTo>
                      <a:pt x="651" y="0"/>
                    </a:moveTo>
                    <a:cubicBezTo>
                      <a:pt x="289" y="0"/>
                      <a:pt x="1" y="289"/>
                      <a:pt x="1" y="651"/>
                    </a:cubicBezTo>
                    <a:cubicBezTo>
                      <a:pt x="1" y="1012"/>
                      <a:pt x="289" y="1301"/>
                      <a:pt x="651" y="1301"/>
                    </a:cubicBezTo>
                    <a:lnTo>
                      <a:pt x="4480" y="1301"/>
                    </a:lnTo>
                    <a:cubicBezTo>
                      <a:pt x="4841" y="1301"/>
                      <a:pt x="5130" y="1012"/>
                      <a:pt x="5130" y="651"/>
                    </a:cubicBezTo>
                    <a:cubicBezTo>
                      <a:pt x="5130" y="289"/>
                      <a:pt x="4841" y="0"/>
                      <a:pt x="4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8" name="Google Shape;2212;p59">
                <a:extLst>
                  <a:ext uri="{FF2B5EF4-FFF2-40B4-BE49-F238E27FC236}">
                    <a16:creationId xmlns:a16="http://schemas.microsoft.com/office/drawing/2014/main" id="{237B6E2F-C1D8-9563-C09B-52322CB190B7}"/>
                  </a:ext>
                </a:extLst>
              </p:cNvPr>
              <p:cNvSpPr/>
              <p:nvPr/>
            </p:nvSpPr>
            <p:spPr>
              <a:xfrm>
                <a:off x="7180293" y="1507088"/>
                <a:ext cx="60622" cy="25396"/>
              </a:xfrm>
              <a:custGeom>
                <a:avLst/>
                <a:gdLst/>
                <a:ahLst/>
                <a:cxnLst/>
                <a:rect l="l" t="t" r="r" b="b"/>
                <a:pathLst>
                  <a:path w="3108" h="1302" extrusionOk="0">
                    <a:moveTo>
                      <a:pt x="651" y="1"/>
                    </a:moveTo>
                    <a:cubicBezTo>
                      <a:pt x="290" y="1"/>
                      <a:pt x="1" y="290"/>
                      <a:pt x="1" y="651"/>
                    </a:cubicBezTo>
                    <a:cubicBezTo>
                      <a:pt x="1" y="1012"/>
                      <a:pt x="290" y="1301"/>
                      <a:pt x="651" y="1301"/>
                    </a:cubicBezTo>
                    <a:lnTo>
                      <a:pt x="2457" y="1301"/>
                    </a:lnTo>
                    <a:cubicBezTo>
                      <a:pt x="2818" y="1301"/>
                      <a:pt x="3107" y="1012"/>
                      <a:pt x="3107" y="651"/>
                    </a:cubicBezTo>
                    <a:cubicBezTo>
                      <a:pt x="3107" y="290"/>
                      <a:pt x="2818" y="1"/>
                      <a:pt x="2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9" name="Google Shape;2213;p59">
                <a:extLst>
                  <a:ext uri="{FF2B5EF4-FFF2-40B4-BE49-F238E27FC236}">
                    <a16:creationId xmlns:a16="http://schemas.microsoft.com/office/drawing/2014/main" id="{E70A8F19-DA87-7BB5-B4DF-09C5B22409B7}"/>
                  </a:ext>
                </a:extLst>
              </p:cNvPr>
              <p:cNvSpPr/>
              <p:nvPr/>
            </p:nvSpPr>
            <p:spPr>
              <a:xfrm>
                <a:off x="7180293" y="1556980"/>
                <a:ext cx="214204" cy="25376"/>
              </a:xfrm>
              <a:custGeom>
                <a:avLst/>
                <a:gdLst/>
                <a:ahLst/>
                <a:cxnLst/>
                <a:rect l="l" t="t" r="r" b="b"/>
                <a:pathLst>
                  <a:path w="10982" h="1301" extrusionOk="0">
                    <a:moveTo>
                      <a:pt x="651" y="0"/>
                    </a:moveTo>
                    <a:cubicBezTo>
                      <a:pt x="290" y="0"/>
                      <a:pt x="1" y="289"/>
                      <a:pt x="1" y="651"/>
                    </a:cubicBezTo>
                    <a:cubicBezTo>
                      <a:pt x="1" y="1012"/>
                      <a:pt x="290" y="1301"/>
                      <a:pt x="651" y="1301"/>
                    </a:cubicBezTo>
                    <a:lnTo>
                      <a:pt x="10332" y="1301"/>
                    </a:lnTo>
                    <a:cubicBezTo>
                      <a:pt x="10693" y="1301"/>
                      <a:pt x="10982" y="1012"/>
                      <a:pt x="10982" y="651"/>
                    </a:cubicBezTo>
                    <a:cubicBezTo>
                      <a:pt x="10982" y="289"/>
                      <a:pt x="10693" y="0"/>
                      <a:pt x="10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0" name="Google Shape;2214;p59">
                <a:extLst>
                  <a:ext uri="{FF2B5EF4-FFF2-40B4-BE49-F238E27FC236}">
                    <a16:creationId xmlns:a16="http://schemas.microsoft.com/office/drawing/2014/main" id="{0903BC2E-0C66-34B6-0368-C842321EB31F}"/>
                  </a:ext>
                </a:extLst>
              </p:cNvPr>
              <p:cNvSpPr/>
              <p:nvPr/>
            </p:nvSpPr>
            <p:spPr>
              <a:xfrm>
                <a:off x="6987549" y="1814828"/>
                <a:ext cx="128245" cy="25396"/>
              </a:xfrm>
              <a:custGeom>
                <a:avLst/>
                <a:gdLst/>
                <a:ahLst/>
                <a:cxnLst/>
                <a:rect l="l" t="t" r="r" b="b"/>
                <a:pathLst>
                  <a:path w="6575" h="1302" extrusionOk="0">
                    <a:moveTo>
                      <a:pt x="650" y="1"/>
                    </a:moveTo>
                    <a:cubicBezTo>
                      <a:pt x="289" y="1"/>
                      <a:pt x="0" y="290"/>
                      <a:pt x="0" y="651"/>
                    </a:cubicBezTo>
                    <a:cubicBezTo>
                      <a:pt x="0" y="1012"/>
                      <a:pt x="289" y="1301"/>
                      <a:pt x="650" y="1301"/>
                    </a:cubicBezTo>
                    <a:lnTo>
                      <a:pt x="5924" y="1301"/>
                    </a:lnTo>
                    <a:cubicBezTo>
                      <a:pt x="6285" y="1301"/>
                      <a:pt x="6574" y="1012"/>
                      <a:pt x="6574" y="651"/>
                    </a:cubicBezTo>
                    <a:cubicBezTo>
                      <a:pt x="6574" y="290"/>
                      <a:pt x="6285" y="1"/>
                      <a:pt x="5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1" name="Google Shape;2215;p59">
                <a:extLst>
                  <a:ext uri="{FF2B5EF4-FFF2-40B4-BE49-F238E27FC236}">
                    <a16:creationId xmlns:a16="http://schemas.microsoft.com/office/drawing/2014/main" id="{97590770-D831-50CF-FF49-85A699D1C9DA}"/>
                  </a:ext>
                </a:extLst>
              </p:cNvPr>
              <p:cNvSpPr/>
              <p:nvPr/>
            </p:nvSpPr>
            <p:spPr>
              <a:xfrm>
                <a:off x="6987549" y="1865286"/>
                <a:ext cx="173614" cy="25376"/>
              </a:xfrm>
              <a:custGeom>
                <a:avLst/>
                <a:gdLst/>
                <a:ahLst/>
                <a:cxnLst/>
                <a:rect l="l" t="t" r="r" b="b"/>
                <a:pathLst>
                  <a:path w="8901" h="1301" extrusionOk="0">
                    <a:moveTo>
                      <a:pt x="650" y="0"/>
                    </a:moveTo>
                    <a:cubicBezTo>
                      <a:pt x="289" y="0"/>
                      <a:pt x="0" y="289"/>
                      <a:pt x="0" y="650"/>
                    </a:cubicBezTo>
                    <a:cubicBezTo>
                      <a:pt x="0" y="1012"/>
                      <a:pt x="289" y="1301"/>
                      <a:pt x="650" y="1301"/>
                    </a:cubicBezTo>
                    <a:lnTo>
                      <a:pt x="8250" y="1301"/>
                    </a:lnTo>
                    <a:cubicBezTo>
                      <a:pt x="8611" y="1301"/>
                      <a:pt x="8900" y="1012"/>
                      <a:pt x="8900" y="650"/>
                    </a:cubicBezTo>
                    <a:cubicBezTo>
                      <a:pt x="8900" y="289"/>
                      <a:pt x="8611" y="0"/>
                      <a:pt x="8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22" name="Google Shape;2216;p59">
              <a:extLst>
                <a:ext uri="{FF2B5EF4-FFF2-40B4-BE49-F238E27FC236}">
                  <a16:creationId xmlns:a16="http://schemas.microsoft.com/office/drawing/2014/main" id="{AC4EEBE9-6C48-8B15-B1CA-100B39D59710}"/>
                </a:ext>
              </a:extLst>
            </p:cNvPr>
            <p:cNvGrpSpPr/>
            <p:nvPr/>
          </p:nvGrpSpPr>
          <p:grpSpPr>
            <a:xfrm>
              <a:off x="7374188" y="1334337"/>
              <a:ext cx="808568" cy="1417268"/>
              <a:chOff x="7374188" y="1334337"/>
              <a:chExt cx="808568" cy="1417268"/>
            </a:xfrm>
          </p:grpSpPr>
          <p:sp>
            <p:nvSpPr>
              <p:cNvPr id="23" name="Google Shape;2217;p59">
                <a:extLst>
                  <a:ext uri="{FF2B5EF4-FFF2-40B4-BE49-F238E27FC236}">
                    <a16:creationId xmlns:a16="http://schemas.microsoft.com/office/drawing/2014/main" id="{B0EA0024-F104-FF2C-B2D6-B5E6A27AD97B}"/>
                  </a:ext>
                </a:extLst>
              </p:cNvPr>
              <p:cNvSpPr/>
              <p:nvPr/>
            </p:nvSpPr>
            <p:spPr>
              <a:xfrm>
                <a:off x="7655171" y="2581370"/>
                <a:ext cx="57228" cy="117830"/>
              </a:xfrm>
              <a:custGeom>
                <a:avLst/>
                <a:gdLst/>
                <a:ahLst/>
                <a:cxnLst/>
                <a:rect l="l" t="t" r="r" b="b"/>
                <a:pathLst>
                  <a:path w="2934" h="6041" extrusionOk="0">
                    <a:moveTo>
                      <a:pt x="650" y="0"/>
                    </a:moveTo>
                    <a:lnTo>
                      <a:pt x="0" y="4884"/>
                    </a:lnTo>
                    <a:lnTo>
                      <a:pt x="2225" y="6040"/>
                    </a:lnTo>
                    <a:lnTo>
                      <a:pt x="2933" y="0"/>
                    </a:lnTo>
                    <a:close/>
                  </a:path>
                </a:pathLst>
              </a:custGeom>
              <a:solidFill>
                <a:srgbClr val="AC6E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4" name="Google Shape;2218;p59">
                <a:extLst>
                  <a:ext uri="{FF2B5EF4-FFF2-40B4-BE49-F238E27FC236}">
                    <a16:creationId xmlns:a16="http://schemas.microsoft.com/office/drawing/2014/main" id="{2EC541CB-C760-C30E-33B6-1B74C7D5CC7C}"/>
                  </a:ext>
                </a:extLst>
              </p:cNvPr>
              <p:cNvSpPr/>
              <p:nvPr/>
            </p:nvSpPr>
            <p:spPr>
              <a:xfrm>
                <a:off x="7653182" y="1892338"/>
                <a:ext cx="181806" cy="758959"/>
              </a:xfrm>
              <a:custGeom>
                <a:avLst/>
                <a:gdLst/>
                <a:ahLst/>
                <a:cxnLst/>
                <a:rect l="l" t="t" r="r" b="b"/>
                <a:pathLst>
                  <a:path w="9321" h="38911" extrusionOk="0">
                    <a:moveTo>
                      <a:pt x="4263" y="0"/>
                    </a:moveTo>
                    <a:lnTo>
                      <a:pt x="1" y="38911"/>
                    </a:lnTo>
                    <a:lnTo>
                      <a:pt x="1" y="38911"/>
                    </a:lnTo>
                    <a:lnTo>
                      <a:pt x="3079" y="38896"/>
                    </a:lnTo>
                    <a:lnTo>
                      <a:pt x="9320" y="2052"/>
                    </a:lnTo>
                    <a:lnTo>
                      <a:pt x="4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5" name="Google Shape;2219;p59">
                <a:extLst>
                  <a:ext uri="{FF2B5EF4-FFF2-40B4-BE49-F238E27FC236}">
                    <a16:creationId xmlns:a16="http://schemas.microsoft.com/office/drawing/2014/main" id="{DF67AFEC-D17E-6E34-C8AB-2CA81C031F98}"/>
                  </a:ext>
                </a:extLst>
              </p:cNvPr>
              <p:cNvSpPr/>
              <p:nvPr/>
            </p:nvSpPr>
            <p:spPr>
              <a:xfrm>
                <a:off x="7535666" y="2676064"/>
                <a:ext cx="169967" cy="75270"/>
              </a:xfrm>
              <a:custGeom>
                <a:avLst/>
                <a:gdLst/>
                <a:ahLst/>
                <a:cxnLst/>
                <a:rect l="l" t="t" r="r" b="b"/>
                <a:pathLst>
                  <a:path w="8714" h="3859" extrusionOk="0">
                    <a:moveTo>
                      <a:pt x="8699" y="0"/>
                    </a:moveTo>
                    <a:lnTo>
                      <a:pt x="5910" y="29"/>
                    </a:lnTo>
                    <a:lnTo>
                      <a:pt x="3035" y="1633"/>
                    </a:lnTo>
                    <a:lnTo>
                      <a:pt x="1402" y="1965"/>
                    </a:lnTo>
                    <a:cubicBezTo>
                      <a:pt x="665" y="2095"/>
                      <a:pt x="102" y="2731"/>
                      <a:pt x="30" y="3497"/>
                    </a:cubicBezTo>
                    <a:lnTo>
                      <a:pt x="1" y="3858"/>
                    </a:lnTo>
                    <a:lnTo>
                      <a:pt x="8713" y="3815"/>
                    </a:lnTo>
                    <a:lnTo>
                      <a:pt x="86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6" name="Google Shape;2220;p59">
                <a:extLst>
                  <a:ext uri="{FF2B5EF4-FFF2-40B4-BE49-F238E27FC236}">
                    <a16:creationId xmlns:a16="http://schemas.microsoft.com/office/drawing/2014/main" id="{3BD078B6-7556-46F2-AA81-094B3E56A5A7}"/>
                  </a:ext>
                </a:extLst>
              </p:cNvPr>
              <p:cNvSpPr/>
              <p:nvPr/>
            </p:nvSpPr>
            <p:spPr>
              <a:xfrm>
                <a:off x="7610076" y="2650162"/>
                <a:ext cx="30174" cy="42540"/>
              </a:xfrm>
              <a:custGeom>
                <a:avLst/>
                <a:gdLst/>
                <a:ahLst/>
                <a:cxnLst/>
                <a:rect l="l" t="t" r="r" b="b"/>
                <a:pathLst>
                  <a:path w="1547" h="2181" extrusionOk="0">
                    <a:moveTo>
                      <a:pt x="578" y="129"/>
                    </a:moveTo>
                    <a:cubicBezTo>
                      <a:pt x="622" y="129"/>
                      <a:pt x="723" y="143"/>
                      <a:pt x="809" y="201"/>
                    </a:cubicBezTo>
                    <a:cubicBezTo>
                      <a:pt x="1243" y="375"/>
                      <a:pt x="1055" y="1458"/>
                      <a:pt x="911" y="1978"/>
                    </a:cubicBezTo>
                    <a:cubicBezTo>
                      <a:pt x="376" y="1314"/>
                      <a:pt x="174" y="490"/>
                      <a:pt x="376" y="216"/>
                    </a:cubicBezTo>
                    <a:cubicBezTo>
                      <a:pt x="434" y="158"/>
                      <a:pt x="477" y="129"/>
                      <a:pt x="578" y="129"/>
                    </a:cubicBezTo>
                    <a:close/>
                    <a:moveTo>
                      <a:pt x="572" y="0"/>
                    </a:moveTo>
                    <a:cubicBezTo>
                      <a:pt x="404" y="0"/>
                      <a:pt x="309" y="85"/>
                      <a:pt x="260" y="143"/>
                    </a:cubicBezTo>
                    <a:cubicBezTo>
                      <a:pt x="0" y="519"/>
                      <a:pt x="304" y="1502"/>
                      <a:pt x="896" y="2166"/>
                    </a:cubicBezTo>
                    <a:cubicBezTo>
                      <a:pt x="911" y="2181"/>
                      <a:pt x="925" y="2181"/>
                      <a:pt x="954" y="2181"/>
                    </a:cubicBezTo>
                    <a:cubicBezTo>
                      <a:pt x="983" y="2181"/>
                      <a:pt x="1012" y="2166"/>
                      <a:pt x="1012" y="2137"/>
                    </a:cubicBezTo>
                    <a:cubicBezTo>
                      <a:pt x="1026" y="2065"/>
                      <a:pt x="1546" y="360"/>
                      <a:pt x="867" y="71"/>
                    </a:cubicBezTo>
                    <a:cubicBezTo>
                      <a:pt x="750" y="20"/>
                      <a:pt x="652" y="0"/>
                      <a:pt x="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7" name="Google Shape;2221;p59">
                <a:extLst>
                  <a:ext uri="{FF2B5EF4-FFF2-40B4-BE49-F238E27FC236}">
                    <a16:creationId xmlns:a16="http://schemas.microsoft.com/office/drawing/2014/main" id="{AEFA329D-15B6-64A2-2B14-3066F36C42DC}"/>
                  </a:ext>
                </a:extLst>
              </p:cNvPr>
              <p:cNvSpPr/>
              <p:nvPr/>
            </p:nvSpPr>
            <p:spPr>
              <a:xfrm>
                <a:off x="7626987" y="2674386"/>
                <a:ext cx="43984" cy="21143"/>
              </a:xfrm>
              <a:custGeom>
                <a:avLst/>
                <a:gdLst/>
                <a:ahLst/>
                <a:cxnLst/>
                <a:rect l="l" t="t" r="r" b="b"/>
                <a:pathLst>
                  <a:path w="2255" h="1084" extrusionOk="0">
                    <a:moveTo>
                      <a:pt x="1611" y="126"/>
                    </a:moveTo>
                    <a:cubicBezTo>
                      <a:pt x="1717" y="126"/>
                      <a:pt x="1809" y="153"/>
                      <a:pt x="1879" y="216"/>
                    </a:cubicBezTo>
                    <a:cubicBezTo>
                      <a:pt x="2037" y="390"/>
                      <a:pt x="2095" y="505"/>
                      <a:pt x="2023" y="635"/>
                    </a:cubicBezTo>
                    <a:cubicBezTo>
                      <a:pt x="1909" y="825"/>
                      <a:pt x="1510" y="952"/>
                      <a:pt x="1016" y="952"/>
                    </a:cubicBezTo>
                    <a:cubicBezTo>
                      <a:pt x="757" y="952"/>
                      <a:pt x="471" y="917"/>
                      <a:pt x="188" y="838"/>
                    </a:cubicBezTo>
                    <a:cubicBezTo>
                      <a:pt x="535" y="560"/>
                      <a:pt x="1187" y="126"/>
                      <a:pt x="1611" y="126"/>
                    </a:cubicBezTo>
                    <a:close/>
                    <a:moveTo>
                      <a:pt x="1602" y="1"/>
                    </a:moveTo>
                    <a:cubicBezTo>
                      <a:pt x="973" y="1"/>
                      <a:pt x="62" y="776"/>
                      <a:pt x="15" y="823"/>
                    </a:cubicBezTo>
                    <a:cubicBezTo>
                      <a:pt x="0" y="823"/>
                      <a:pt x="0" y="852"/>
                      <a:pt x="0" y="866"/>
                    </a:cubicBezTo>
                    <a:cubicBezTo>
                      <a:pt x="0" y="910"/>
                      <a:pt x="15" y="924"/>
                      <a:pt x="29" y="924"/>
                    </a:cubicBezTo>
                    <a:cubicBezTo>
                      <a:pt x="361" y="1040"/>
                      <a:pt x="694" y="1083"/>
                      <a:pt x="1026" y="1083"/>
                    </a:cubicBezTo>
                    <a:cubicBezTo>
                      <a:pt x="1546" y="1083"/>
                      <a:pt x="1994" y="939"/>
                      <a:pt x="2124" y="708"/>
                    </a:cubicBezTo>
                    <a:cubicBezTo>
                      <a:pt x="2196" y="606"/>
                      <a:pt x="2254" y="404"/>
                      <a:pt x="1965" y="130"/>
                    </a:cubicBezTo>
                    <a:cubicBezTo>
                      <a:pt x="1866" y="38"/>
                      <a:pt x="1741" y="1"/>
                      <a:pt x="1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8" name="Google Shape;2222;p59">
                <a:extLst>
                  <a:ext uri="{FF2B5EF4-FFF2-40B4-BE49-F238E27FC236}">
                    <a16:creationId xmlns:a16="http://schemas.microsoft.com/office/drawing/2014/main" id="{024F7565-62D9-58B9-3502-53D700EBC457}"/>
                  </a:ext>
                </a:extLst>
              </p:cNvPr>
              <p:cNvSpPr/>
              <p:nvPr/>
            </p:nvSpPr>
            <p:spPr>
              <a:xfrm>
                <a:off x="7535959" y="2735806"/>
                <a:ext cx="170240" cy="15799"/>
              </a:xfrm>
              <a:custGeom>
                <a:avLst/>
                <a:gdLst/>
                <a:ahLst/>
                <a:cxnLst/>
                <a:rect l="l" t="t" r="r" b="b"/>
                <a:pathLst>
                  <a:path w="8728" h="810" extrusionOk="0">
                    <a:moveTo>
                      <a:pt x="8727" y="0"/>
                    </a:moveTo>
                    <a:lnTo>
                      <a:pt x="0" y="29"/>
                    </a:lnTo>
                    <a:lnTo>
                      <a:pt x="0" y="810"/>
                    </a:lnTo>
                    <a:lnTo>
                      <a:pt x="8727" y="781"/>
                    </a:lnTo>
                    <a:lnTo>
                      <a:pt x="87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29" name="Google Shape;2223;p59">
                <a:extLst>
                  <a:ext uri="{FF2B5EF4-FFF2-40B4-BE49-F238E27FC236}">
                    <a16:creationId xmlns:a16="http://schemas.microsoft.com/office/drawing/2014/main" id="{89279A56-BDD0-1043-8093-60E957E966E4}"/>
                  </a:ext>
                </a:extLst>
              </p:cNvPr>
              <p:cNvSpPr/>
              <p:nvPr/>
            </p:nvSpPr>
            <p:spPr>
              <a:xfrm>
                <a:off x="7881463" y="2580531"/>
                <a:ext cx="45115" cy="117810"/>
              </a:xfrm>
              <a:custGeom>
                <a:avLst/>
                <a:gdLst/>
                <a:ahLst/>
                <a:cxnLst/>
                <a:rect l="l" t="t" r="r" b="b"/>
                <a:pathLst>
                  <a:path w="2313" h="6040" extrusionOk="0">
                    <a:moveTo>
                      <a:pt x="2298" y="0"/>
                    </a:moveTo>
                    <a:lnTo>
                      <a:pt x="0" y="15"/>
                    </a:lnTo>
                    <a:lnTo>
                      <a:pt x="102" y="6040"/>
                    </a:lnTo>
                    <a:lnTo>
                      <a:pt x="2312" y="4869"/>
                    </a:lnTo>
                    <a:lnTo>
                      <a:pt x="2298" y="0"/>
                    </a:lnTo>
                    <a:close/>
                  </a:path>
                </a:pathLst>
              </a:custGeom>
              <a:solidFill>
                <a:srgbClr val="AC6E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0" name="Google Shape;2224;p59">
                <a:extLst>
                  <a:ext uri="{FF2B5EF4-FFF2-40B4-BE49-F238E27FC236}">
                    <a16:creationId xmlns:a16="http://schemas.microsoft.com/office/drawing/2014/main" id="{20932A53-EABF-A4BC-78FC-D1A8E7F7771C}"/>
                  </a:ext>
                </a:extLst>
              </p:cNvPr>
              <p:cNvSpPr/>
              <p:nvPr/>
            </p:nvSpPr>
            <p:spPr>
              <a:xfrm>
                <a:off x="7875261" y="2675498"/>
                <a:ext cx="169108" cy="73007"/>
              </a:xfrm>
              <a:custGeom>
                <a:avLst/>
                <a:gdLst/>
                <a:ahLst/>
                <a:cxnLst/>
                <a:rect l="l" t="t" r="r" b="b"/>
                <a:pathLst>
                  <a:path w="8670" h="3743" extrusionOk="0">
                    <a:moveTo>
                      <a:pt x="1" y="0"/>
                    </a:moveTo>
                    <a:lnTo>
                      <a:pt x="15" y="3743"/>
                    </a:lnTo>
                    <a:lnTo>
                      <a:pt x="8670" y="3699"/>
                    </a:lnTo>
                    <a:lnTo>
                      <a:pt x="8626" y="3367"/>
                    </a:lnTo>
                    <a:cubicBezTo>
                      <a:pt x="8554" y="2616"/>
                      <a:pt x="8020" y="2009"/>
                      <a:pt x="7268" y="1864"/>
                    </a:cubicBezTo>
                    <a:lnTo>
                      <a:pt x="5664" y="1561"/>
                    </a:lnTo>
                    <a:lnTo>
                      <a:pt x="28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1" name="Google Shape;2225;p59">
                <a:extLst>
                  <a:ext uri="{FF2B5EF4-FFF2-40B4-BE49-F238E27FC236}">
                    <a16:creationId xmlns:a16="http://schemas.microsoft.com/office/drawing/2014/main" id="{73B126B3-FEAD-E143-20EF-5003D0237A36}"/>
                  </a:ext>
                </a:extLst>
              </p:cNvPr>
              <p:cNvSpPr/>
              <p:nvPr/>
            </p:nvSpPr>
            <p:spPr>
              <a:xfrm>
                <a:off x="7845672" y="1957717"/>
                <a:ext cx="99495" cy="693871"/>
              </a:xfrm>
              <a:custGeom>
                <a:avLst/>
                <a:gdLst/>
                <a:ahLst/>
                <a:cxnLst/>
                <a:rect l="l" t="t" r="r" b="b"/>
                <a:pathLst>
                  <a:path w="5101" h="35574" extrusionOk="0">
                    <a:moveTo>
                      <a:pt x="0" y="0"/>
                    </a:moveTo>
                    <a:lnTo>
                      <a:pt x="1388" y="35573"/>
                    </a:lnTo>
                    <a:lnTo>
                      <a:pt x="4508" y="35559"/>
                    </a:lnTo>
                    <a:lnTo>
                      <a:pt x="5101" y="159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2" name="Google Shape;2226;p59">
                <a:extLst>
                  <a:ext uri="{FF2B5EF4-FFF2-40B4-BE49-F238E27FC236}">
                    <a16:creationId xmlns:a16="http://schemas.microsoft.com/office/drawing/2014/main" id="{0953F216-056A-63D4-40B2-D0A59217DDF8}"/>
                  </a:ext>
                </a:extLst>
              </p:cNvPr>
              <p:cNvSpPr/>
              <p:nvPr/>
            </p:nvSpPr>
            <p:spPr>
              <a:xfrm>
                <a:off x="7941771" y="2648738"/>
                <a:ext cx="29882" cy="42560"/>
              </a:xfrm>
              <a:custGeom>
                <a:avLst/>
                <a:gdLst/>
                <a:ahLst/>
                <a:cxnLst/>
                <a:rect l="l" t="t" r="r" b="b"/>
                <a:pathLst>
                  <a:path w="1532" h="2182" extrusionOk="0">
                    <a:moveTo>
                      <a:pt x="954" y="130"/>
                    </a:moveTo>
                    <a:cubicBezTo>
                      <a:pt x="1055" y="130"/>
                      <a:pt x="1099" y="159"/>
                      <a:pt x="1142" y="216"/>
                    </a:cubicBezTo>
                    <a:cubicBezTo>
                      <a:pt x="1359" y="505"/>
                      <a:pt x="1156" y="1315"/>
                      <a:pt x="622" y="1994"/>
                    </a:cubicBezTo>
                    <a:cubicBezTo>
                      <a:pt x="477" y="1459"/>
                      <a:pt x="275" y="404"/>
                      <a:pt x="708" y="202"/>
                    </a:cubicBezTo>
                    <a:cubicBezTo>
                      <a:pt x="810" y="144"/>
                      <a:pt x="882" y="130"/>
                      <a:pt x="954" y="130"/>
                    </a:cubicBezTo>
                    <a:close/>
                    <a:moveTo>
                      <a:pt x="960" y="1"/>
                    </a:moveTo>
                    <a:cubicBezTo>
                      <a:pt x="880" y="1"/>
                      <a:pt x="782" y="20"/>
                      <a:pt x="665" y="72"/>
                    </a:cubicBezTo>
                    <a:cubicBezTo>
                      <a:pt x="0" y="361"/>
                      <a:pt x="521" y="2066"/>
                      <a:pt x="549" y="2138"/>
                    </a:cubicBezTo>
                    <a:cubicBezTo>
                      <a:pt x="549" y="2167"/>
                      <a:pt x="564" y="2181"/>
                      <a:pt x="593" y="2181"/>
                    </a:cubicBezTo>
                    <a:cubicBezTo>
                      <a:pt x="622" y="2181"/>
                      <a:pt x="636" y="2167"/>
                      <a:pt x="651" y="2167"/>
                    </a:cubicBezTo>
                    <a:cubicBezTo>
                      <a:pt x="1243" y="1502"/>
                      <a:pt x="1532" y="520"/>
                      <a:pt x="1272" y="144"/>
                    </a:cubicBezTo>
                    <a:cubicBezTo>
                      <a:pt x="1223" y="86"/>
                      <a:pt x="1128" y="1"/>
                      <a:pt x="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3" name="Google Shape;2227;p59">
                <a:extLst>
                  <a:ext uri="{FF2B5EF4-FFF2-40B4-BE49-F238E27FC236}">
                    <a16:creationId xmlns:a16="http://schemas.microsoft.com/office/drawing/2014/main" id="{CE7FE9CD-CBC1-A821-B6B4-A2FF3A83EA87}"/>
                  </a:ext>
                </a:extLst>
              </p:cNvPr>
              <p:cNvSpPr/>
              <p:nvPr/>
            </p:nvSpPr>
            <p:spPr>
              <a:xfrm>
                <a:off x="7910778" y="2672963"/>
                <a:ext cx="43984" cy="21143"/>
              </a:xfrm>
              <a:custGeom>
                <a:avLst/>
                <a:gdLst/>
                <a:ahLst/>
                <a:cxnLst/>
                <a:rect l="l" t="t" r="r" b="b"/>
                <a:pathLst>
                  <a:path w="2255" h="1084" extrusionOk="0">
                    <a:moveTo>
                      <a:pt x="650" y="145"/>
                    </a:moveTo>
                    <a:cubicBezTo>
                      <a:pt x="1084" y="145"/>
                      <a:pt x="1734" y="564"/>
                      <a:pt x="2081" y="838"/>
                    </a:cubicBezTo>
                    <a:cubicBezTo>
                      <a:pt x="1784" y="925"/>
                      <a:pt x="1489" y="963"/>
                      <a:pt x="1223" y="963"/>
                    </a:cubicBezTo>
                    <a:cubicBezTo>
                      <a:pt x="739" y="963"/>
                      <a:pt x="353" y="837"/>
                      <a:pt x="231" y="651"/>
                    </a:cubicBezTo>
                    <a:cubicBezTo>
                      <a:pt x="159" y="535"/>
                      <a:pt x="217" y="405"/>
                      <a:pt x="376" y="246"/>
                    </a:cubicBezTo>
                    <a:cubicBezTo>
                      <a:pt x="448" y="188"/>
                      <a:pt x="549" y="145"/>
                      <a:pt x="650" y="145"/>
                    </a:cubicBezTo>
                    <a:close/>
                    <a:moveTo>
                      <a:pt x="657" y="0"/>
                    </a:moveTo>
                    <a:cubicBezTo>
                      <a:pt x="516" y="0"/>
                      <a:pt x="389" y="38"/>
                      <a:pt x="289" y="130"/>
                    </a:cubicBezTo>
                    <a:cubicBezTo>
                      <a:pt x="0" y="405"/>
                      <a:pt x="72" y="607"/>
                      <a:pt x="130" y="708"/>
                    </a:cubicBezTo>
                    <a:cubicBezTo>
                      <a:pt x="275" y="968"/>
                      <a:pt x="708" y="1084"/>
                      <a:pt x="1214" y="1084"/>
                    </a:cubicBezTo>
                    <a:cubicBezTo>
                      <a:pt x="1532" y="1084"/>
                      <a:pt x="1893" y="1041"/>
                      <a:pt x="2225" y="911"/>
                    </a:cubicBezTo>
                    <a:cubicBezTo>
                      <a:pt x="2240" y="896"/>
                      <a:pt x="2254" y="867"/>
                      <a:pt x="2254" y="853"/>
                    </a:cubicBezTo>
                    <a:cubicBezTo>
                      <a:pt x="2254" y="838"/>
                      <a:pt x="2254" y="824"/>
                      <a:pt x="2240" y="795"/>
                    </a:cubicBezTo>
                    <a:cubicBezTo>
                      <a:pt x="2192" y="760"/>
                      <a:pt x="1286"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4" name="Google Shape;2228;p59">
                <a:extLst>
                  <a:ext uri="{FF2B5EF4-FFF2-40B4-BE49-F238E27FC236}">
                    <a16:creationId xmlns:a16="http://schemas.microsoft.com/office/drawing/2014/main" id="{E1DE99DD-DB3D-D097-8E61-DE78E8FFE4FD}"/>
                  </a:ext>
                </a:extLst>
              </p:cNvPr>
              <p:cNvSpPr/>
              <p:nvPr/>
            </p:nvSpPr>
            <p:spPr>
              <a:xfrm>
                <a:off x="7874422" y="2734109"/>
                <a:ext cx="170240" cy="15799"/>
              </a:xfrm>
              <a:custGeom>
                <a:avLst/>
                <a:gdLst/>
                <a:ahLst/>
                <a:cxnLst/>
                <a:rect l="l" t="t" r="r" b="b"/>
                <a:pathLst>
                  <a:path w="8728" h="810" extrusionOk="0">
                    <a:moveTo>
                      <a:pt x="8727" y="1"/>
                    </a:moveTo>
                    <a:lnTo>
                      <a:pt x="0" y="44"/>
                    </a:lnTo>
                    <a:lnTo>
                      <a:pt x="15" y="810"/>
                    </a:lnTo>
                    <a:lnTo>
                      <a:pt x="8727" y="766"/>
                    </a:lnTo>
                    <a:lnTo>
                      <a:pt x="87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5" name="Google Shape;2229;p59">
                <a:extLst>
                  <a:ext uri="{FF2B5EF4-FFF2-40B4-BE49-F238E27FC236}">
                    <a16:creationId xmlns:a16="http://schemas.microsoft.com/office/drawing/2014/main" id="{A05415FB-67CF-77C6-1A8D-A98601D35822}"/>
                  </a:ext>
                </a:extLst>
              </p:cNvPr>
              <p:cNvSpPr/>
              <p:nvPr/>
            </p:nvSpPr>
            <p:spPr>
              <a:xfrm>
                <a:off x="7728430" y="1883601"/>
                <a:ext cx="217305" cy="105990"/>
              </a:xfrm>
              <a:custGeom>
                <a:avLst/>
                <a:gdLst/>
                <a:ahLst/>
                <a:cxnLst/>
                <a:rect l="l" t="t" r="r" b="b"/>
                <a:pathLst>
                  <a:path w="11141" h="5434" extrusionOk="0">
                    <a:moveTo>
                      <a:pt x="11141" y="0"/>
                    </a:moveTo>
                    <a:lnTo>
                      <a:pt x="405" y="448"/>
                    </a:lnTo>
                    <a:lnTo>
                      <a:pt x="1" y="5433"/>
                    </a:lnTo>
                    <a:lnTo>
                      <a:pt x="11112" y="5390"/>
                    </a:lnTo>
                    <a:lnTo>
                      <a:pt x="111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6" name="Google Shape;2230;p59">
                <a:extLst>
                  <a:ext uri="{FF2B5EF4-FFF2-40B4-BE49-F238E27FC236}">
                    <a16:creationId xmlns:a16="http://schemas.microsoft.com/office/drawing/2014/main" id="{26F047CE-769E-A71E-7912-1FFE1C3A5337}"/>
                  </a:ext>
                </a:extLst>
              </p:cNvPr>
              <p:cNvSpPr/>
              <p:nvPr/>
            </p:nvSpPr>
            <p:spPr>
              <a:xfrm>
                <a:off x="7824256" y="1928129"/>
                <a:ext cx="1716" cy="61168"/>
              </a:xfrm>
              <a:custGeom>
                <a:avLst/>
                <a:gdLst/>
                <a:ahLst/>
                <a:cxnLst/>
                <a:rect l="l" t="t" r="r" b="b"/>
                <a:pathLst>
                  <a:path w="88" h="3136" extrusionOk="0">
                    <a:moveTo>
                      <a:pt x="0" y="0"/>
                    </a:moveTo>
                    <a:lnTo>
                      <a:pt x="15" y="3136"/>
                    </a:lnTo>
                    <a:lnTo>
                      <a:pt x="87" y="3136"/>
                    </a:lnTo>
                    <a:lnTo>
                      <a:pt x="73" y="0"/>
                    </a:ln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7" name="Google Shape;2231;p59">
                <a:extLst>
                  <a:ext uri="{FF2B5EF4-FFF2-40B4-BE49-F238E27FC236}">
                    <a16:creationId xmlns:a16="http://schemas.microsoft.com/office/drawing/2014/main" id="{8E05E0F4-856D-30A9-A6E3-B65A59BB4CB9}"/>
                  </a:ext>
                </a:extLst>
              </p:cNvPr>
              <p:cNvSpPr/>
              <p:nvPr/>
            </p:nvSpPr>
            <p:spPr>
              <a:xfrm>
                <a:off x="7734360" y="1902754"/>
                <a:ext cx="176442" cy="8758"/>
              </a:xfrm>
              <a:custGeom>
                <a:avLst/>
                <a:gdLst/>
                <a:ahLst/>
                <a:cxnLst/>
                <a:rect l="l" t="t" r="r" b="b"/>
                <a:pathLst>
                  <a:path w="9046" h="449" extrusionOk="0">
                    <a:moveTo>
                      <a:pt x="9045" y="1"/>
                    </a:moveTo>
                    <a:lnTo>
                      <a:pt x="0" y="391"/>
                    </a:lnTo>
                    <a:lnTo>
                      <a:pt x="0" y="449"/>
                    </a:lnTo>
                    <a:lnTo>
                      <a:pt x="9045" y="73"/>
                    </a:lnTo>
                    <a:lnTo>
                      <a:pt x="9045" y="1"/>
                    </a:ln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8" name="Google Shape;2232;p59">
                <a:extLst>
                  <a:ext uri="{FF2B5EF4-FFF2-40B4-BE49-F238E27FC236}">
                    <a16:creationId xmlns:a16="http://schemas.microsoft.com/office/drawing/2014/main" id="{1D1F8ED5-361F-EAA6-BCA3-2FC40050F5DF}"/>
                  </a:ext>
                </a:extLst>
              </p:cNvPr>
              <p:cNvSpPr/>
              <p:nvPr/>
            </p:nvSpPr>
            <p:spPr>
              <a:xfrm>
                <a:off x="7885130" y="1883601"/>
                <a:ext cx="60602" cy="52429"/>
              </a:xfrm>
              <a:custGeom>
                <a:avLst/>
                <a:gdLst/>
                <a:ahLst/>
                <a:cxnLst/>
                <a:rect l="l" t="t" r="r" b="b"/>
                <a:pathLst>
                  <a:path w="3107" h="2688" extrusionOk="0">
                    <a:moveTo>
                      <a:pt x="3107" y="0"/>
                    </a:moveTo>
                    <a:lnTo>
                      <a:pt x="72" y="130"/>
                    </a:lnTo>
                    <a:cubicBezTo>
                      <a:pt x="72" y="130"/>
                      <a:pt x="0" y="2226"/>
                      <a:pt x="3063" y="2688"/>
                    </a:cubicBezTo>
                    <a:lnTo>
                      <a:pt x="3107" y="0"/>
                    </a:ln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39" name="Google Shape;2233;p59">
                <a:extLst>
                  <a:ext uri="{FF2B5EF4-FFF2-40B4-BE49-F238E27FC236}">
                    <a16:creationId xmlns:a16="http://schemas.microsoft.com/office/drawing/2014/main" id="{5D2B453D-BC29-D6E8-E8DC-99F2B574C184}"/>
                  </a:ext>
                </a:extLst>
              </p:cNvPr>
              <p:cNvSpPr/>
              <p:nvPr/>
            </p:nvSpPr>
            <p:spPr>
              <a:xfrm>
                <a:off x="7736329" y="1574729"/>
                <a:ext cx="233358" cy="317639"/>
              </a:xfrm>
              <a:custGeom>
                <a:avLst/>
                <a:gdLst/>
                <a:ahLst/>
                <a:cxnLst/>
                <a:rect l="l" t="t" r="r" b="b"/>
                <a:pathLst>
                  <a:path w="11964" h="16285" extrusionOk="0">
                    <a:moveTo>
                      <a:pt x="795" y="1"/>
                    </a:moveTo>
                    <a:lnTo>
                      <a:pt x="0" y="16284"/>
                    </a:lnTo>
                    <a:lnTo>
                      <a:pt x="10736" y="15836"/>
                    </a:lnTo>
                    <a:lnTo>
                      <a:pt x="11964" y="579"/>
                    </a:lnTo>
                    <a:lnTo>
                      <a:pt x="7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0" name="Google Shape;2234;p59">
                <a:extLst>
                  <a:ext uri="{FF2B5EF4-FFF2-40B4-BE49-F238E27FC236}">
                    <a16:creationId xmlns:a16="http://schemas.microsoft.com/office/drawing/2014/main" id="{B89F9D2F-5902-BC78-8A7A-87F35EA531A0}"/>
                  </a:ext>
                </a:extLst>
              </p:cNvPr>
              <p:cNvSpPr/>
              <p:nvPr/>
            </p:nvSpPr>
            <p:spPr>
              <a:xfrm>
                <a:off x="7944580" y="1676464"/>
                <a:ext cx="16930" cy="132205"/>
              </a:xfrm>
              <a:custGeom>
                <a:avLst/>
                <a:gdLst/>
                <a:ahLst/>
                <a:cxnLst/>
                <a:rect l="l" t="t" r="r" b="b"/>
                <a:pathLst>
                  <a:path w="868" h="6778" extrusionOk="0">
                    <a:moveTo>
                      <a:pt x="1" y="1"/>
                    </a:moveTo>
                    <a:lnTo>
                      <a:pt x="362" y="6777"/>
                    </a:lnTo>
                    <a:lnTo>
                      <a:pt x="868" y="579"/>
                    </a:lnTo>
                    <a:lnTo>
                      <a:pt x="1" y="1"/>
                    </a:ln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1" name="Google Shape;2235;p59">
                <a:extLst>
                  <a:ext uri="{FF2B5EF4-FFF2-40B4-BE49-F238E27FC236}">
                    <a16:creationId xmlns:a16="http://schemas.microsoft.com/office/drawing/2014/main" id="{B871E71D-50F5-5857-FD65-031C2BF25092}"/>
                  </a:ext>
                </a:extLst>
              </p:cNvPr>
              <p:cNvSpPr/>
              <p:nvPr/>
            </p:nvSpPr>
            <p:spPr>
              <a:xfrm>
                <a:off x="7379259" y="1379432"/>
                <a:ext cx="75835" cy="49055"/>
              </a:xfrm>
              <a:custGeom>
                <a:avLst/>
                <a:gdLst/>
                <a:ahLst/>
                <a:cxnLst/>
                <a:rect l="l" t="t" r="r" b="b"/>
                <a:pathLst>
                  <a:path w="3888" h="2515" extrusionOk="0">
                    <a:moveTo>
                      <a:pt x="547" y="0"/>
                    </a:moveTo>
                    <a:cubicBezTo>
                      <a:pt x="443" y="0"/>
                      <a:pt x="339" y="33"/>
                      <a:pt x="246" y="102"/>
                    </a:cubicBezTo>
                    <a:cubicBezTo>
                      <a:pt x="1" y="290"/>
                      <a:pt x="1" y="694"/>
                      <a:pt x="275" y="868"/>
                    </a:cubicBezTo>
                    <a:lnTo>
                      <a:pt x="2472" y="2515"/>
                    </a:lnTo>
                    <a:cubicBezTo>
                      <a:pt x="2472" y="2515"/>
                      <a:pt x="3815" y="2240"/>
                      <a:pt x="3887" y="2197"/>
                    </a:cubicBezTo>
                    <a:cubicBezTo>
                      <a:pt x="3887" y="2197"/>
                      <a:pt x="1619" y="622"/>
                      <a:pt x="810" y="73"/>
                    </a:cubicBezTo>
                    <a:cubicBezTo>
                      <a:pt x="729" y="25"/>
                      <a:pt x="638" y="0"/>
                      <a:pt x="547" y="0"/>
                    </a:cubicBezTo>
                    <a:close/>
                  </a:path>
                </a:pathLst>
              </a:custGeom>
              <a:solidFill>
                <a:srgbClr val="AC6E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2" name="Google Shape;2236;p59">
                <a:extLst>
                  <a:ext uri="{FF2B5EF4-FFF2-40B4-BE49-F238E27FC236}">
                    <a16:creationId xmlns:a16="http://schemas.microsoft.com/office/drawing/2014/main" id="{8833599E-ADB3-BB31-BA43-ED1B0BA08234}"/>
                  </a:ext>
                </a:extLst>
              </p:cNvPr>
              <p:cNvSpPr/>
              <p:nvPr/>
            </p:nvSpPr>
            <p:spPr>
              <a:xfrm>
                <a:off x="7374188" y="1413818"/>
                <a:ext cx="111335" cy="59705"/>
              </a:xfrm>
              <a:custGeom>
                <a:avLst/>
                <a:gdLst/>
                <a:ahLst/>
                <a:cxnLst/>
                <a:rect l="l" t="t" r="r" b="b"/>
                <a:pathLst>
                  <a:path w="5708" h="3061" extrusionOk="0">
                    <a:moveTo>
                      <a:pt x="2457" y="0"/>
                    </a:moveTo>
                    <a:cubicBezTo>
                      <a:pt x="2457" y="0"/>
                      <a:pt x="1" y="810"/>
                      <a:pt x="781" y="1850"/>
                    </a:cubicBezTo>
                    <a:cubicBezTo>
                      <a:pt x="1347" y="2615"/>
                      <a:pt x="1738" y="3060"/>
                      <a:pt x="2620" y="3060"/>
                    </a:cubicBezTo>
                    <a:cubicBezTo>
                      <a:pt x="2955" y="3060"/>
                      <a:pt x="3361" y="2996"/>
                      <a:pt x="3873" y="2861"/>
                    </a:cubicBezTo>
                    <a:cubicBezTo>
                      <a:pt x="5708" y="2399"/>
                      <a:pt x="4986" y="1084"/>
                      <a:pt x="4986" y="1084"/>
                    </a:cubicBezTo>
                    <a:lnTo>
                      <a:pt x="4147" y="434"/>
                    </a:lnTo>
                    <a:lnTo>
                      <a:pt x="2457" y="0"/>
                    </a:lnTo>
                    <a:close/>
                  </a:path>
                </a:pathLst>
              </a:custGeom>
              <a:solidFill>
                <a:srgbClr val="AC6E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3" name="Google Shape;2237;p59">
                <a:extLst>
                  <a:ext uri="{FF2B5EF4-FFF2-40B4-BE49-F238E27FC236}">
                    <a16:creationId xmlns:a16="http://schemas.microsoft.com/office/drawing/2014/main" id="{2CA81FEA-2DDF-1713-8393-22DD521BEAA6}"/>
                  </a:ext>
                </a:extLst>
              </p:cNvPr>
              <p:cNvSpPr/>
              <p:nvPr/>
            </p:nvSpPr>
            <p:spPr>
              <a:xfrm>
                <a:off x="7447174" y="1434961"/>
                <a:ext cx="56682" cy="76674"/>
              </a:xfrm>
              <a:custGeom>
                <a:avLst/>
                <a:gdLst/>
                <a:ahLst/>
                <a:cxnLst/>
                <a:rect l="l" t="t" r="r" b="b"/>
                <a:pathLst>
                  <a:path w="2906" h="3931" extrusionOk="0">
                    <a:moveTo>
                      <a:pt x="1244" y="0"/>
                    </a:moveTo>
                    <a:lnTo>
                      <a:pt x="1" y="1286"/>
                    </a:lnTo>
                    <a:lnTo>
                      <a:pt x="2154" y="3930"/>
                    </a:lnTo>
                    <a:lnTo>
                      <a:pt x="2905" y="1835"/>
                    </a:lnTo>
                    <a:lnTo>
                      <a:pt x="1244" y="0"/>
                    </a:lnTo>
                    <a:close/>
                  </a:path>
                </a:pathLst>
              </a:custGeom>
              <a:solidFill>
                <a:srgbClr val="AC6E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4" name="Google Shape;2238;p59">
                <a:extLst>
                  <a:ext uri="{FF2B5EF4-FFF2-40B4-BE49-F238E27FC236}">
                    <a16:creationId xmlns:a16="http://schemas.microsoft.com/office/drawing/2014/main" id="{EF1CF9FC-E718-C917-0925-8679780F21B5}"/>
                  </a:ext>
                </a:extLst>
              </p:cNvPr>
              <p:cNvSpPr/>
              <p:nvPr/>
            </p:nvSpPr>
            <p:spPr>
              <a:xfrm>
                <a:off x="7469156" y="1456649"/>
                <a:ext cx="294818" cy="205466"/>
              </a:xfrm>
              <a:custGeom>
                <a:avLst/>
                <a:gdLst/>
                <a:ahLst/>
                <a:cxnLst/>
                <a:rect l="l" t="t" r="r" b="b"/>
                <a:pathLst>
                  <a:path w="15115" h="10534" extrusionOk="0">
                    <a:moveTo>
                      <a:pt x="1475" y="1"/>
                    </a:moveTo>
                    <a:lnTo>
                      <a:pt x="1" y="2818"/>
                    </a:lnTo>
                    <a:lnTo>
                      <a:pt x="5607" y="9378"/>
                    </a:lnTo>
                    <a:cubicBezTo>
                      <a:pt x="6012" y="9912"/>
                      <a:pt x="6647" y="10245"/>
                      <a:pt x="7312" y="10259"/>
                    </a:cubicBezTo>
                    <a:lnTo>
                      <a:pt x="15114" y="10534"/>
                    </a:lnTo>
                    <a:lnTo>
                      <a:pt x="14493" y="6055"/>
                    </a:lnTo>
                    <a:lnTo>
                      <a:pt x="7948" y="6358"/>
                    </a:lnTo>
                    <a:lnTo>
                      <a:pt x="14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5" name="Google Shape;2239;p59">
                <a:extLst>
                  <a:ext uri="{FF2B5EF4-FFF2-40B4-BE49-F238E27FC236}">
                    <a16:creationId xmlns:a16="http://schemas.microsoft.com/office/drawing/2014/main" id="{86F064C9-6003-086D-6197-2B4FF95989D4}"/>
                  </a:ext>
                </a:extLst>
              </p:cNvPr>
              <p:cNvSpPr/>
              <p:nvPr/>
            </p:nvSpPr>
            <p:spPr>
              <a:xfrm>
                <a:off x="7635725" y="1643775"/>
                <a:ext cx="112739" cy="18335"/>
              </a:xfrm>
              <a:custGeom>
                <a:avLst/>
                <a:gdLst/>
                <a:ahLst/>
                <a:cxnLst/>
                <a:rect l="l" t="t" r="r" b="b"/>
                <a:pathLst>
                  <a:path w="5780" h="940" extrusionOk="0">
                    <a:moveTo>
                      <a:pt x="5780" y="1"/>
                    </a:moveTo>
                    <a:lnTo>
                      <a:pt x="0" y="709"/>
                    </a:lnTo>
                    <a:lnTo>
                      <a:pt x="5736" y="940"/>
                    </a:lnTo>
                    <a:cubicBezTo>
                      <a:pt x="5736" y="896"/>
                      <a:pt x="5780" y="1"/>
                      <a:pt x="5780" y="1"/>
                    </a:cubicBez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6" name="Google Shape;2240;p59">
                <a:extLst>
                  <a:ext uri="{FF2B5EF4-FFF2-40B4-BE49-F238E27FC236}">
                    <a16:creationId xmlns:a16="http://schemas.microsoft.com/office/drawing/2014/main" id="{80E7CB14-FF7F-604C-FB6C-5457A84C798A}"/>
                  </a:ext>
                </a:extLst>
              </p:cNvPr>
              <p:cNvSpPr/>
              <p:nvPr/>
            </p:nvSpPr>
            <p:spPr>
              <a:xfrm>
                <a:off x="7623593" y="1580093"/>
                <a:ext cx="23426" cy="23406"/>
              </a:xfrm>
              <a:custGeom>
                <a:avLst/>
                <a:gdLst/>
                <a:ahLst/>
                <a:cxnLst/>
                <a:rect l="l" t="t" r="r" b="b"/>
                <a:pathLst>
                  <a:path w="1201" h="1200" extrusionOk="0">
                    <a:moveTo>
                      <a:pt x="44" y="0"/>
                    </a:moveTo>
                    <a:lnTo>
                      <a:pt x="1" y="43"/>
                    </a:lnTo>
                    <a:lnTo>
                      <a:pt x="1142" y="1199"/>
                    </a:lnTo>
                    <a:lnTo>
                      <a:pt x="1200" y="1156"/>
                    </a:lnTo>
                    <a:lnTo>
                      <a:pt x="44" y="0"/>
                    </a:ln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7" name="Google Shape;2241;p59">
                <a:extLst>
                  <a:ext uri="{FF2B5EF4-FFF2-40B4-BE49-F238E27FC236}">
                    <a16:creationId xmlns:a16="http://schemas.microsoft.com/office/drawing/2014/main" id="{059D9F18-443B-251F-53EA-B23FF5EF8EB3}"/>
                  </a:ext>
                </a:extLst>
              </p:cNvPr>
              <p:cNvSpPr/>
              <p:nvPr/>
            </p:nvSpPr>
            <p:spPr>
              <a:xfrm>
                <a:off x="7907385" y="1831173"/>
                <a:ext cx="85139" cy="78937"/>
              </a:xfrm>
              <a:custGeom>
                <a:avLst/>
                <a:gdLst/>
                <a:ahLst/>
                <a:cxnLst/>
                <a:rect l="l" t="t" r="r" b="b"/>
                <a:pathLst>
                  <a:path w="4365" h="4047" extrusionOk="0">
                    <a:moveTo>
                      <a:pt x="2135" y="1"/>
                    </a:moveTo>
                    <a:cubicBezTo>
                      <a:pt x="2127" y="1"/>
                      <a:pt x="2118" y="1"/>
                      <a:pt x="2110" y="1"/>
                    </a:cubicBezTo>
                    <a:cubicBezTo>
                      <a:pt x="1027" y="1"/>
                      <a:pt x="1" y="1012"/>
                      <a:pt x="1" y="2096"/>
                    </a:cubicBezTo>
                    <a:cubicBezTo>
                      <a:pt x="15" y="3180"/>
                      <a:pt x="882" y="4047"/>
                      <a:pt x="1966" y="4047"/>
                    </a:cubicBezTo>
                    <a:cubicBezTo>
                      <a:pt x="3049" y="4032"/>
                      <a:pt x="4364" y="3093"/>
                      <a:pt x="4364" y="2009"/>
                    </a:cubicBezTo>
                    <a:cubicBezTo>
                      <a:pt x="4364" y="934"/>
                      <a:pt x="3212" y="1"/>
                      <a:pt x="2135" y="1"/>
                    </a:cubicBezTo>
                    <a:close/>
                  </a:path>
                </a:pathLst>
              </a:custGeom>
              <a:solidFill>
                <a:srgbClr val="AC6E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8" name="Google Shape;2242;p59">
                <a:extLst>
                  <a:ext uri="{FF2B5EF4-FFF2-40B4-BE49-F238E27FC236}">
                    <a16:creationId xmlns:a16="http://schemas.microsoft.com/office/drawing/2014/main" id="{B01F0FD0-67B1-C77E-92E0-39F119A8EC2B}"/>
                  </a:ext>
                </a:extLst>
              </p:cNvPr>
              <p:cNvSpPr/>
              <p:nvPr/>
            </p:nvSpPr>
            <p:spPr>
              <a:xfrm>
                <a:off x="7931063" y="1801877"/>
                <a:ext cx="100061" cy="56389"/>
              </a:xfrm>
              <a:custGeom>
                <a:avLst/>
                <a:gdLst/>
                <a:ahLst/>
                <a:cxnLst/>
                <a:rect l="l" t="t" r="r" b="b"/>
                <a:pathLst>
                  <a:path w="5130" h="2891" extrusionOk="0">
                    <a:moveTo>
                      <a:pt x="4248" y="0"/>
                    </a:moveTo>
                    <a:lnTo>
                      <a:pt x="0" y="1720"/>
                    </a:lnTo>
                    <a:lnTo>
                      <a:pt x="1763" y="2890"/>
                    </a:lnTo>
                    <a:cubicBezTo>
                      <a:pt x="1763" y="2890"/>
                      <a:pt x="4971" y="1763"/>
                      <a:pt x="5057" y="1705"/>
                    </a:cubicBezTo>
                    <a:cubicBezTo>
                      <a:pt x="5130" y="1604"/>
                      <a:pt x="4248" y="0"/>
                      <a:pt x="4248" y="0"/>
                    </a:cubicBezTo>
                    <a:close/>
                  </a:path>
                </a:pathLst>
              </a:custGeom>
              <a:solidFill>
                <a:srgbClr val="AC6E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49" name="Google Shape;2243;p59">
                <a:extLst>
                  <a:ext uri="{FF2B5EF4-FFF2-40B4-BE49-F238E27FC236}">
                    <a16:creationId xmlns:a16="http://schemas.microsoft.com/office/drawing/2014/main" id="{5BA237CF-3340-CA0A-DB37-5DAA8F34EEF7}"/>
                  </a:ext>
                </a:extLst>
              </p:cNvPr>
              <p:cNvSpPr/>
              <p:nvPr/>
            </p:nvSpPr>
            <p:spPr>
              <a:xfrm>
                <a:off x="7944580" y="1586003"/>
                <a:ext cx="238176" cy="273109"/>
              </a:xfrm>
              <a:custGeom>
                <a:avLst/>
                <a:gdLst/>
                <a:ahLst/>
                <a:cxnLst/>
                <a:rect l="l" t="t" r="r" b="b"/>
                <a:pathLst>
                  <a:path w="12211" h="14002" extrusionOk="0">
                    <a:moveTo>
                      <a:pt x="1287" y="1"/>
                    </a:moveTo>
                    <a:lnTo>
                      <a:pt x="1" y="4639"/>
                    </a:lnTo>
                    <a:lnTo>
                      <a:pt x="6127" y="8699"/>
                    </a:lnTo>
                    <a:lnTo>
                      <a:pt x="1085" y="11126"/>
                    </a:lnTo>
                    <a:lnTo>
                      <a:pt x="3396" y="14001"/>
                    </a:lnTo>
                    <a:lnTo>
                      <a:pt x="10043" y="11083"/>
                    </a:lnTo>
                    <a:cubicBezTo>
                      <a:pt x="11704" y="10765"/>
                      <a:pt x="12210" y="8626"/>
                      <a:pt x="10881" y="7601"/>
                    </a:cubicBezTo>
                    <a:lnTo>
                      <a:pt x="12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0" name="Google Shape;2244;p59">
                <a:extLst>
                  <a:ext uri="{FF2B5EF4-FFF2-40B4-BE49-F238E27FC236}">
                    <a16:creationId xmlns:a16="http://schemas.microsoft.com/office/drawing/2014/main" id="{A3744DE1-7946-4B80-6E64-12531A712DAC}"/>
                  </a:ext>
                </a:extLst>
              </p:cNvPr>
              <p:cNvSpPr/>
              <p:nvPr/>
            </p:nvSpPr>
            <p:spPr>
              <a:xfrm>
                <a:off x="8064084" y="1755086"/>
                <a:ext cx="36650" cy="1443"/>
              </a:xfrm>
              <a:custGeom>
                <a:avLst/>
                <a:gdLst/>
                <a:ahLst/>
                <a:cxnLst/>
                <a:rect l="l" t="t" r="r" b="b"/>
                <a:pathLst>
                  <a:path w="1879" h="74" extrusionOk="0">
                    <a:moveTo>
                      <a:pt x="1879" y="1"/>
                    </a:moveTo>
                    <a:lnTo>
                      <a:pt x="0" y="15"/>
                    </a:lnTo>
                    <a:lnTo>
                      <a:pt x="0" y="73"/>
                    </a:lnTo>
                    <a:lnTo>
                      <a:pt x="1879" y="73"/>
                    </a:lnTo>
                    <a:lnTo>
                      <a:pt x="1879" y="1"/>
                    </a:ln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1" name="Google Shape;2245;p59">
                <a:extLst>
                  <a:ext uri="{FF2B5EF4-FFF2-40B4-BE49-F238E27FC236}">
                    <a16:creationId xmlns:a16="http://schemas.microsoft.com/office/drawing/2014/main" id="{65732EDD-1732-8B6C-10F9-6D5732717AF6}"/>
                  </a:ext>
                </a:extLst>
              </p:cNvPr>
              <p:cNvSpPr/>
              <p:nvPr/>
            </p:nvSpPr>
            <p:spPr>
              <a:xfrm>
                <a:off x="7823125" y="1501451"/>
                <a:ext cx="66532" cy="111920"/>
              </a:xfrm>
              <a:custGeom>
                <a:avLst/>
                <a:gdLst/>
                <a:ahLst/>
                <a:cxnLst/>
                <a:rect l="l" t="t" r="r" b="b"/>
                <a:pathLst>
                  <a:path w="3411" h="5738" extrusionOk="0">
                    <a:moveTo>
                      <a:pt x="3396" y="1"/>
                    </a:moveTo>
                    <a:lnTo>
                      <a:pt x="1" y="15"/>
                    </a:lnTo>
                    <a:lnTo>
                      <a:pt x="15" y="4047"/>
                    </a:lnTo>
                    <a:cubicBezTo>
                      <a:pt x="15" y="4986"/>
                      <a:pt x="781" y="5737"/>
                      <a:pt x="1720" y="5737"/>
                    </a:cubicBezTo>
                    <a:cubicBezTo>
                      <a:pt x="2645" y="5723"/>
                      <a:pt x="3410" y="4971"/>
                      <a:pt x="3410" y="4032"/>
                    </a:cubicBezTo>
                    <a:lnTo>
                      <a:pt x="3396" y="1"/>
                    </a:lnTo>
                    <a:close/>
                  </a:path>
                </a:pathLst>
              </a:custGeom>
              <a:solidFill>
                <a:srgbClr val="AC6E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2" name="Google Shape;2246;p59">
                <a:extLst>
                  <a:ext uri="{FF2B5EF4-FFF2-40B4-BE49-F238E27FC236}">
                    <a16:creationId xmlns:a16="http://schemas.microsoft.com/office/drawing/2014/main" id="{453A3672-6E22-3A10-5579-6F9DA310E84E}"/>
                  </a:ext>
                </a:extLst>
              </p:cNvPr>
              <p:cNvSpPr/>
              <p:nvPr/>
            </p:nvSpPr>
            <p:spPr>
              <a:xfrm>
                <a:off x="7823125" y="1485106"/>
                <a:ext cx="68228" cy="74880"/>
              </a:xfrm>
              <a:custGeom>
                <a:avLst/>
                <a:gdLst/>
                <a:ahLst/>
                <a:cxnLst/>
                <a:rect l="l" t="t" r="r" b="b"/>
                <a:pathLst>
                  <a:path w="3498" h="3839" extrusionOk="0">
                    <a:moveTo>
                      <a:pt x="3497" y="1"/>
                    </a:moveTo>
                    <a:lnTo>
                      <a:pt x="1" y="1807"/>
                    </a:lnTo>
                    <a:lnTo>
                      <a:pt x="1" y="3830"/>
                    </a:lnTo>
                    <a:cubicBezTo>
                      <a:pt x="82" y="3835"/>
                      <a:pt x="162" y="3838"/>
                      <a:pt x="240" y="3838"/>
                    </a:cubicBezTo>
                    <a:cubicBezTo>
                      <a:pt x="3154" y="3838"/>
                      <a:pt x="3497" y="1"/>
                      <a:pt x="3497" y="1"/>
                    </a:cubicBez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3" name="Google Shape;2247;p59">
                <a:extLst>
                  <a:ext uri="{FF2B5EF4-FFF2-40B4-BE49-F238E27FC236}">
                    <a16:creationId xmlns:a16="http://schemas.microsoft.com/office/drawing/2014/main" id="{8082C931-AD7C-755A-88C8-B029A5967A60}"/>
                  </a:ext>
                </a:extLst>
              </p:cNvPr>
              <p:cNvSpPr/>
              <p:nvPr/>
            </p:nvSpPr>
            <p:spPr>
              <a:xfrm>
                <a:off x="7754079" y="1438803"/>
                <a:ext cx="45115" cy="42053"/>
              </a:xfrm>
              <a:custGeom>
                <a:avLst/>
                <a:gdLst/>
                <a:ahLst/>
                <a:cxnLst/>
                <a:rect l="l" t="t" r="r" b="b"/>
                <a:pathLst>
                  <a:path w="2313" h="2156" extrusionOk="0">
                    <a:moveTo>
                      <a:pt x="1127" y="0"/>
                    </a:moveTo>
                    <a:cubicBezTo>
                      <a:pt x="614" y="0"/>
                      <a:pt x="164" y="377"/>
                      <a:pt x="87" y="901"/>
                    </a:cubicBezTo>
                    <a:cubicBezTo>
                      <a:pt x="1" y="1494"/>
                      <a:pt x="391" y="2043"/>
                      <a:pt x="969" y="2144"/>
                    </a:cubicBezTo>
                    <a:cubicBezTo>
                      <a:pt x="1024" y="2152"/>
                      <a:pt x="1079" y="2156"/>
                      <a:pt x="1133" y="2156"/>
                    </a:cubicBezTo>
                    <a:cubicBezTo>
                      <a:pt x="1660" y="2156"/>
                      <a:pt x="2120" y="1786"/>
                      <a:pt x="2211" y="1262"/>
                    </a:cubicBezTo>
                    <a:cubicBezTo>
                      <a:pt x="2312" y="670"/>
                      <a:pt x="1908" y="121"/>
                      <a:pt x="1330" y="20"/>
                    </a:cubicBezTo>
                    <a:cubicBezTo>
                      <a:pt x="1262" y="6"/>
                      <a:pt x="1194" y="0"/>
                      <a:pt x="1127" y="0"/>
                    </a:cubicBezTo>
                    <a:close/>
                  </a:path>
                </a:pathLst>
              </a:custGeom>
              <a:solidFill>
                <a:srgbClr val="AC5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4" name="Google Shape;2248;p59">
                <a:extLst>
                  <a:ext uri="{FF2B5EF4-FFF2-40B4-BE49-F238E27FC236}">
                    <a16:creationId xmlns:a16="http://schemas.microsoft.com/office/drawing/2014/main" id="{8892BBD3-0D27-55B7-979D-4B7D1ABA30EF}"/>
                  </a:ext>
                </a:extLst>
              </p:cNvPr>
              <p:cNvSpPr/>
              <p:nvPr/>
            </p:nvSpPr>
            <p:spPr>
              <a:xfrm>
                <a:off x="7743936" y="1387604"/>
                <a:ext cx="73846" cy="62865"/>
              </a:xfrm>
              <a:custGeom>
                <a:avLst/>
                <a:gdLst/>
                <a:ahLst/>
                <a:cxnLst/>
                <a:rect l="l" t="t" r="r" b="b"/>
                <a:pathLst>
                  <a:path w="3786" h="3223" extrusionOk="0">
                    <a:moveTo>
                      <a:pt x="2962" y="1"/>
                    </a:moveTo>
                    <a:lnTo>
                      <a:pt x="1691" y="275"/>
                    </a:lnTo>
                    <a:cubicBezTo>
                      <a:pt x="1691" y="275"/>
                      <a:pt x="0" y="1879"/>
                      <a:pt x="2067" y="3223"/>
                    </a:cubicBezTo>
                    <a:lnTo>
                      <a:pt x="2558" y="3093"/>
                    </a:lnTo>
                    <a:cubicBezTo>
                      <a:pt x="2558" y="3093"/>
                      <a:pt x="3786" y="1287"/>
                      <a:pt x="2962" y="1"/>
                    </a:cubicBezTo>
                    <a:close/>
                  </a:path>
                </a:pathLst>
              </a:custGeom>
              <a:solidFill>
                <a:srgbClr val="2632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5" name="Google Shape;2249;p59">
                <a:extLst>
                  <a:ext uri="{FF2B5EF4-FFF2-40B4-BE49-F238E27FC236}">
                    <a16:creationId xmlns:a16="http://schemas.microsoft.com/office/drawing/2014/main" id="{10193BA3-B67E-BDAA-F4BC-054C4483912E}"/>
                  </a:ext>
                </a:extLst>
              </p:cNvPr>
              <p:cNvSpPr/>
              <p:nvPr/>
            </p:nvSpPr>
            <p:spPr>
              <a:xfrm>
                <a:off x="7761412" y="1388072"/>
                <a:ext cx="144591" cy="154831"/>
              </a:xfrm>
              <a:custGeom>
                <a:avLst/>
                <a:gdLst/>
                <a:ahLst/>
                <a:cxnLst/>
                <a:rect l="l" t="t" r="r" b="b"/>
                <a:pathLst>
                  <a:path w="7413" h="7938" extrusionOk="0">
                    <a:moveTo>
                      <a:pt x="2229" y="1"/>
                    </a:moveTo>
                    <a:cubicBezTo>
                      <a:pt x="1517" y="1"/>
                      <a:pt x="897" y="507"/>
                      <a:pt x="780" y="1248"/>
                    </a:cubicBezTo>
                    <a:lnTo>
                      <a:pt x="304" y="4167"/>
                    </a:lnTo>
                    <a:cubicBezTo>
                      <a:pt x="0" y="5944"/>
                      <a:pt x="1199" y="7577"/>
                      <a:pt x="2948" y="7866"/>
                    </a:cubicBezTo>
                    <a:lnTo>
                      <a:pt x="3078" y="7895"/>
                    </a:lnTo>
                    <a:cubicBezTo>
                      <a:pt x="3253" y="7924"/>
                      <a:pt x="3427" y="7938"/>
                      <a:pt x="3599" y="7938"/>
                    </a:cubicBezTo>
                    <a:cubicBezTo>
                      <a:pt x="5143" y="7938"/>
                      <a:pt x="6502" y="6809"/>
                      <a:pt x="6762" y="5236"/>
                    </a:cubicBezTo>
                    <a:lnTo>
                      <a:pt x="7340" y="1653"/>
                    </a:lnTo>
                    <a:cubicBezTo>
                      <a:pt x="7412" y="1205"/>
                      <a:pt x="7095" y="771"/>
                      <a:pt x="6647" y="699"/>
                    </a:cubicBezTo>
                    <a:lnTo>
                      <a:pt x="2471" y="20"/>
                    </a:lnTo>
                    <a:cubicBezTo>
                      <a:pt x="2390" y="7"/>
                      <a:pt x="2309" y="1"/>
                      <a:pt x="2229" y="1"/>
                    </a:cubicBezTo>
                    <a:close/>
                  </a:path>
                </a:pathLst>
              </a:custGeom>
              <a:solidFill>
                <a:srgbClr val="AC6E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6" name="Google Shape;2250;p59">
                <a:extLst>
                  <a:ext uri="{FF2B5EF4-FFF2-40B4-BE49-F238E27FC236}">
                    <a16:creationId xmlns:a16="http://schemas.microsoft.com/office/drawing/2014/main" id="{E996E520-6641-3D71-1B8E-AD099865F077}"/>
                  </a:ext>
                </a:extLst>
              </p:cNvPr>
              <p:cNvSpPr/>
              <p:nvPr/>
            </p:nvSpPr>
            <p:spPr>
              <a:xfrm>
                <a:off x="7752382" y="1334337"/>
                <a:ext cx="200394" cy="137276"/>
              </a:xfrm>
              <a:custGeom>
                <a:avLst/>
                <a:gdLst/>
                <a:ahLst/>
                <a:cxnLst/>
                <a:rect l="l" t="t" r="r" b="b"/>
                <a:pathLst>
                  <a:path w="10274" h="7038" extrusionOk="0">
                    <a:moveTo>
                      <a:pt x="1807" y="1"/>
                    </a:moveTo>
                    <a:cubicBezTo>
                      <a:pt x="796" y="1"/>
                      <a:pt x="1" y="839"/>
                      <a:pt x="1" y="1836"/>
                    </a:cubicBezTo>
                    <a:cubicBezTo>
                      <a:pt x="1" y="2674"/>
                      <a:pt x="593" y="3382"/>
                      <a:pt x="1388" y="3584"/>
                    </a:cubicBezTo>
                    <a:cubicBezTo>
                      <a:pt x="1547" y="3656"/>
                      <a:pt x="1691" y="3714"/>
                      <a:pt x="1850" y="3758"/>
                    </a:cubicBezTo>
                    <a:cubicBezTo>
                      <a:pt x="3290" y="4182"/>
                      <a:pt x="5142" y="4251"/>
                      <a:pt x="6123" y="4251"/>
                    </a:cubicBezTo>
                    <a:cubicBezTo>
                      <a:pt x="6245" y="4251"/>
                      <a:pt x="6353" y="4250"/>
                      <a:pt x="6445" y="4249"/>
                    </a:cubicBezTo>
                    <a:lnTo>
                      <a:pt x="6445" y="4249"/>
                    </a:lnTo>
                    <a:cubicBezTo>
                      <a:pt x="6301" y="4798"/>
                      <a:pt x="6142" y="5997"/>
                      <a:pt x="7254" y="7037"/>
                    </a:cubicBezTo>
                    <a:lnTo>
                      <a:pt x="7688" y="7037"/>
                    </a:lnTo>
                    <a:cubicBezTo>
                      <a:pt x="7673" y="7037"/>
                      <a:pt x="10274" y="4899"/>
                      <a:pt x="7948" y="3512"/>
                    </a:cubicBezTo>
                    <a:cubicBezTo>
                      <a:pt x="8020" y="3064"/>
                      <a:pt x="8121" y="1128"/>
                      <a:pt x="5708" y="824"/>
                    </a:cubicBezTo>
                    <a:cubicBezTo>
                      <a:pt x="5286" y="765"/>
                      <a:pt x="4891" y="739"/>
                      <a:pt x="4525" y="739"/>
                    </a:cubicBezTo>
                    <a:cubicBezTo>
                      <a:pt x="4088" y="739"/>
                      <a:pt x="3692" y="776"/>
                      <a:pt x="3339" y="839"/>
                    </a:cubicBezTo>
                    <a:cubicBezTo>
                      <a:pt x="3006" y="333"/>
                      <a:pt x="2457" y="1"/>
                      <a:pt x="1807" y="1"/>
                    </a:cubicBezTo>
                    <a:close/>
                  </a:path>
                </a:pathLst>
              </a:custGeom>
              <a:solidFill>
                <a:srgbClr val="2632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7" name="Google Shape;2251;p59">
                <a:extLst>
                  <a:ext uri="{FF2B5EF4-FFF2-40B4-BE49-F238E27FC236}">
                    <a16:creationId xmlns:a16="http://schemas.microsoft.com/office/drawing/2014/main" id="{B424C839-2B66-EFF8-2021-8EDD5C14BC0E}"/>
                  </a:ext>
                </a:extLst>
              </p:cNvPr>
              <p:cNvSpPr/>
              <p:nvPr/>
            </p:nvSpPr>
            <p:spPr>
              <a:xfrm>
                <a:off x="7877230" y="1456337"/>
                <a:ext cx="45115" cy="42267"/>
              </a:xfrm>
              <a:custGeom>
                <a:avLst/>
                <a:gdLst/>
                <a:ahLst/>
                <a:cxnLst/>
                <a:rect l="l" t="t" r="r" b="b"/>
                <a:pathLst>
                  <a:path w="2313" h="2167" extrusionOk="0">
                    <a:moveTo>
                      <a:pt x="1161" y="1"/>
                    </a:moveTo>
                    <a:cubicBezTo>
                      <a:pt x="652" y="1"/>
                      <a:pt x="192" y="369"/>
                      <a:pt x="102" y="898"/>
                    </a:cubicBezTo>
                    <a:cubicBezTo>
                      <a:pt x="1" y="1505"/>
                      <a:pt x="405" y="2039"/>
                      <a:pt x="983" y="2155"/>
                    </a:cubicBezTo>
                    <a:cubicBezTo>
                      <a:pt x="1037" y="2163"/>
                      <a:pt x="1090" y="2167"/>
                      <a:pt x="1143" y="2167"/>
                    </a:cubicBezTo>
                    <a:cubicBezTo>
                      <a:pt x="1669" y="2167"/>
                      <a:pt x="2121" y="1785"/>
                      <a:pt x="2226" y="1259"/>
                    </a:cubicBezTo>
                    <a:cubicBezTo>
                      <a:pt x="2312" y="667"/>
                      <a:pt x="1922" y="132"/>
                      <a:pt x="1344" y="17"/>
                    </a:cubicBezTo>
                    <a:cubicBezTo>
                      <a:pt x="1283" y="6"/>
                      <a:pt x="1222" y="1"/>
                      <a:pt x="1161" y="1"/>
                    </a:cubicBezTo>
                    <a:close/>
                  </a:path>
                </a:pathLst>
              </a:custGeom>
              <a:solidFill>
                <a:srgbClr val="AC6E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8" name="Google Shape;2252;p59">
                <a:extLst>
                  <a:ext uri="{FF2B5EF4-FFF2-40B4-BE49-F238E27FC236}">
                    <a16:creationId xmlns:a16="http://schemas.microsoft.com/office/drawing/2014/main" id="{471E1E78-862A-47D6-CF5C-FB077D9167A4}"/>
                  </a:ext>
                </a:extLst>
              </p:cNvPr>
              <p:cNvSpPr/>
              <p:nvPr/>
            </p:nvSpPr>
            <p:spPr>
              <a:xfrm>
                <a:off x="7803679" y="1431294"/>
                <a:ext cx="9889" cy="53834"/>
              </a:xfrm>
              <a:custGeom>
                <a:avLst/>
                <a:gdLst/>
                <a:ahLst/>
                <a:cxnLst/>
                <a:rect l="l" t="t" r="r" b="b"/>
                <a:pathLst>
                  <a:path w="507" h="2760" extrusionOk="0">
                    <a:moveTo>
                      <a:pt x="290" y="0"/>
                    </a:moveTo>
                    <a:cubicBezTo>
                      <a:pt x="261" y="0"/>
                      <a:pt x="145" y="665"/>
                      <a:pt x="73" y="1488"/>
                    </a:cubicBezTo>
                    <a:cubicBezTo>
                      <a:pt x="58" y="1676"/>
                      <a:pt x="44" y="1864"/>
                      <a:pt x="15" y="2066"/>
                    </a:cubicBezTo>
                    <a:cubicBezTo>
                      <a:pt x="1" y="2240"/>
                      <a:pt x="1" y="2428"/>
                      <a:pt x="87" y="2572"/>
                    </a:cubicBezTo>
                    <a:cubicBezTo>
                      <a:pt x="160" y="2717"/>
                      <a:pt x="290" y="2760"/>
                      <a:pt x="376" y="2760"/>
                    </a:cubicBezTo>
                    <a:cubicBezTo>
                      <a:pt x="477" y="2760"/>
                      <a:pt x="506" y="2745"/>
                      <a:pt x="506" y="2731"/>
                    </a:cubicBezTo>
                    <a:cubicBezTo>
                      <a:pt x="506" y="2717"/>
                      <a:pt x="477" y="2717"/>
                      <a:pt x="405" y="2688"/>
                    </a:cubicBezTo>
                    <a:cubicBezTo>
                      <a:pt x="347" y="2673"/>
                      <a:pt x="261" y="2615"/>
                      <a:pt x="203" y="2514"/>
                    </a:cubicBezTo>
                    <a:cubicBezTo>
                      <a:pt x="116" y="2298"/>
                      <a:pt x="217" y="1907"/>
                      <a:pt x="232" y="1503"/>
                    </a:cubicBezTo>
                    <a:cubicBezTo>
                      <a:pt x="333" y="694"/>
                      <a:pt x="347" y="0"/>
                      <a:pt x="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9" name="Google Shape;2253;p59">
                <a:extLst>
                  <a:ext uri="{FF2B5EF4-FFF2-40B4-BE49-F238E27FC236}">
                    <a16:creationId xmlns:a16="http://schemas.microsoft.com/office/drawing/2014/main" id="{EDD73159-54EA-F082-3A87-39E6701AD4C0}"/>
                  </a:ext>
                </a:extLst>
              </p:cNvPr>
              <p:cNvSpPr/>
              <p:nvPr/>
            </p:nvSpPr>
            <p:spPr>
              <a:xfrm>
                <a:off x="7844833" y="1435507"/>
                <a:ext cx="4233" cy="12990"/>
              </a:xfrm>
              <a:custGeom>
                <a:avLst/>
                <a:gdLst/>
                <a:ahLst/>
                <a:cxnLst/>
                <a:rect l="l" t="t" r="r" b="b"/>
                <a:pathLst>
                  <a:path w="217" h="666" extrusionOk="0">
                    <a:moveTo>
                      <a:pt x="145" y="1"/>
                    </a:moveTo>
                    <a:cubicBezTo>
                      <a:pt x="87" y="1"/>
                      <a:pt x="43" y="145"/>
                      <a:pt x="29" y="319"/>
                    </a:cubicBezTo>
                    <a:cubicBezTo>
                      <a:pt x="0" y="507"/>
                      <a:pt x="29" y="666"/>
                      <a:pt x="72" y="666"/>
                    </a:cubicBezTo>
                    <a:cubicBezTo>
                      <a:pt x="116" y="666"/>
                      <a:pt x="188" y="521"/>
                      <a:pt x="202" y="348"/>
                    </a:cubicBezTo>
                    <a:cubicBezTo>
                      <a:pt x="217" y="160"/>
                      <a:pt x="202" y="1"/>
                      <a:pt x="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0" name="Google Shape;2254;p59">
                <a:extLst>
                  <a:ext uri="{FF2B5EF4-FFF2-40B4-BE49-F238E27FC236}">
                    <a16:creationId xmlns:a16="http://schemas.microsoft.com/office/drawing/2014/main" id="{D3E4E603-6E8A-74C0-9FAA-CC0767DBB741}"/>
                  </a:ext>
                </a:extLst>
              </p:cNvPr>
              <p:cNvSpPr/>
              <p:nvPr/>
            </p:nvSpPr>
            <p:spPr>
              <a:xfrm>
                <a:off x="7786768" y="1430162"/>
                <a:ext cx="4252" cy="12990"/>
              </a:xfrm>
              <a:custGeom>
                <a:avLst/>
                <a:gdLst/>
                <a:ahLst/>
                <a:cxnLst/>
                <a:rect l="l" t="t" r="r" b="b"/>
                <a:pathLst>
                  <a:path w="218" h="666" extrusionOk="0">
                    <a:moveTo>
                      <a:pt x="145" y="0"/>
                    </a:moveTo>
                    <a:cubicBezTo>
                      <a:pt x="87" y="0"/>
                      <a:pt x="44" y="145"/>
                      <a:pt x="15" y="333"/>
                    </a:cubicBezTo>
                    <a:cubicBezTo>
                      <a:pt x="1" y="506"/>
                      <a:pt x="15" y="665"/>
                      <a:pt x="73" y="665"/>
                    </a:cubicBezTo>
                    <a:cubicBezTo>
                      <a:pt x="116" y="665"/>
                      <a:pt x="174" y="521"/>
                      <a:pt x="203" y="347"/>
                    </a:cubicBezTo>
                    <a:cubicBezTo>
                      <a:pt x="217" y="159"/>
                      <a:pt x="203"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1" name="Google Shape;2255;p59">
                <a:extLst>
                  <a:ext uri="{FF2B5EF4-FFF2-40B4-BE49-F238E27FC236}">
                    <a16:creationId xmlns:a16="http://schemas.microsoft.com/office/drawing/2014/main" id="{A52198A4-4231-BB2A-BC53-E7585317447C}"/>
                  </a:ext>
                </a:extLst>
              </p:cNvPr>
              <p:cNvSpPr/>
              <p:nvPr/>
            </p:nvSpPr>
            <p:spPr>
              <a:xfrm>
                <a:off x="7807619" y="1483995"/>
                <a:ext cx="33002" cy="23347"/>
              </a:xfrm>
              <a:custGeom>
                <a:avLst/>
                <a:gdLst/>
                <a:ahLst/>
                <a:cxnLst/>
                <a:rect l="l" t="t" r="r" b="b"/>
                <a:pathLst>
                  <a:path w="1692" h="1197" extrusionOk="0">
                    <a:moveTo>
                      <a:pt x="1634" y="0"/>
                    </a:moveTo>
                    <a:cubicBezTo>
                      <a:pt x="1605" y="0"/>
                      <a:pt x="1590" y="130"/>
                      <a:pt x="1518" y="318"/>
                    </a:cubicBezTo>
                    <a:cubicBezTo>
                      <a:pt x="1446" y="491"/>
                      <a:pt x="1272" y="708"/>
                      <a:pt x="1041" y="881"/>
                    </a:cubicBezTo>
                    <a:cubicBezTo>
                      <a:pt x="810" y="1026"/>
                      <a:pt x="535" y="1055"/>
                      <a:pt x="333" y="1055"/>
                    </a:cubicBezTo>
                    <a:cubicBezTo>
                      <a:pt x="183" y="1055"/>
                      <a:pt x="79" y="1036"/>
                      <a:pt x="36" y="1036"/>
                    </a:cubicBezTo>
                    <a:cubicBezTo>
                      <a:pt x="25" y="1036"/>
                      <a:pt x="18" y="1038"/>
                      <a:pt x="15" y="1040"/>
                    </a:cubicBezTo>
                    <a:cubicBezTo>
                      <a:pt x="1" y="1055"/>
                      <a:pt x="102" y="1127"/>
                      <a:pt x="333" y="1185"/>
                    </a:cubicBezTo>
                    <a:cubicBezTo>
                      <a:pt x="384" y="1192"/>
                      <a:pt x="442" y="1197"/>
                      <a:pt x="507" y="1197"/>
                    </a:cubicBezTo>
                    <a:cubicBezTo>
                      <a:pt x="699" y="1197"/>
                      <a:pt x="940" y="1156"/>
                      <a:pt x="1157" y="1026"/>
                    </a:cubicBezTo>
                    <a:cubicBezTo>
                      <a:pt x="1446" y="838"/>
                      <a:pt x="1590" y="549"/>
                      <a:pt x="1634" y="347"/>
                    </a:cubicBezTo>
                    <a:cubicBezTo>
                      <a:pt x="1691" y="130"/>
                      <a:pt x="1662" y="0"/>
                      <a:pt x="1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2" name="Google Shape;2256;p59">
                <a:extLst>
                  <a:ext uri="{FF2B5EF4-FFF2-40B4-BE49-F238E27FC236}">
                    <a16:creationId xmlns:a16="http://schemas.microsoft.com/office/drawing/2014/main" id="{7D664D63-4A55-97F9-7631-ADFFAA52C831}"/>
                  </a:ext>
                </a:extLst>
              </p:cNvPr>
              <p:cNvSpPr/>
              <p:nvPr/>
            </p:nvSpPr>
            <p:spPr>
              <a:xfrm>
                <a:off x="7832136" y="1480542"/>
                <a:ext cx="15526" cy="11352"/>
              </a:xfrm>
              <a:custGeom>
                <a:avLst/>
                <a:gdLst/>
                <a:ahLst/>
                <a:cxnLst/>
                <a:rect l="l" t="t" r="r" b="b"/>
                <a:pathLst>
                  <a:path w="796" h="582" extrusionOk="0">
                    <a:moveTo>
                      <a:pt x="202" y="0"/>
                    </a:moveTo>
                    <a:cubicBezTo>
                      <a:pt x="183" y="0"/>
                      <a:pt x="164" y="1"/>
                      <a:pt x="145" y="4"/>
                    </a:cubicBezTo>
                    <a:cubicBezTo>
                      <a:pt x="59" y="18"/>
                      <a:pt x="1" y="62"/>
                      <a:pt x="1" y="76"/>
                    </a:cubicBezTo>
                    <a:cubicBezTo>
                      <a:pt x="1" y="134"/>
                      <a:pt x="218" y="119"/>
                      <a:pt x="420" y="264"/>
                    </a:cubicBezTo>
                    <a:cubicBezTo>
                      <a:pt x="622" y="379"/>
                      <a:pt x="694" y="582"/>
                      <a:pt x="738" y="582"/>
                    </a:cubicBezTo>
                    <a:cubicBezTo>
                      <a:pt x="781" y="582"/>
                      <a:pt x="796" y="509"/>
                      <a:pt x="767" y="423"/>
                    </a:cubicBezTo>
                    <a:cubicBezTo>
                      <a:pt x="752" y="336"/>
                      <a:pt x="651" y="206"/>
                      <a:pt x="535" y="119"/>
                    </a:cubicBezTo>
                    <a:cubicBezTo>
                      <a:pt x="426" y="34"/>
                      <a:pt x="306" y="0"/>
                      <a:pt x="202" y="0"/>
                    </a:cubicBezTo>
                    <a:close/>
                  </a:path>
                </a:pathLst>
              </a:custGeom>
              <a:solidFill>
                <a:srgbClr val="4A33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63" name="Google Shape;2257;p59">
              <a:extLst>
                <a:ext uri="{FF2B5EF4-FFF2-40B4-BE49-F238E27FC236}">
                  <a16:creationId xmlns:a16="http://schemas.microsoft.com/office/drawing/2014/main" id="{5258C6B2-853F-DFD4-210F-D613F55D697E}"/>
                </a:ext>
              </a:extLst>
            </p:cNvPr>
            <p:cNvGrpSpPr/>
            <p:nvPr/>
          </p:nvGrpSpPr>
          <p:grpSpPr>
            <a:xfrm>
              <a:off x="5993850" y="1398214"/>
              <a:ext cx="811664" cy="1356201"/>
              <a:chOff x="5993850" y="1398214"/>
              <a:chExt cx="811664" cy="1356201"/>
            </a:xfrm>
          </p:grpSpPr>
          <p:sp>
            <p:nvSpPr>
              <p:cNvPr id="576" name="Google Shape;2258;p59">
                <a:extLst>
                  <a:ext uri="{FF2B5EF4-FFF2-40B4-BE49-F238E27FC236}">
                    <a16:creationId xmlns:a16="http://schemas.microsoft.com/office/drawing/2014/main" id="{0F294AFD-2400-5A79-DEF0-3E554FC6CC33}"/>
                  </a:ext>
                </a:extLst>
              </p:cNvPr>
              <p:cNvSpPr/>
              <p:nvPr/>
            </p:nvSpPr>
            <p:spPr>
              <a:xfrm>
                <a:off x="6248346" y="2314491"/>
                <a:ext cx="98929" cy="422478"/>
              </a:xfrm>
              <a:custGeom>
                <a:avLst/>
                <a:gdLst/>
                <a:ahLst/>
                <a:cxnLst/>
                <a:rect l="l" t="t" r="r" b="b"/>
                <a:pathLst>
                  <a:path w="5072" h="21660" extrusionOk="0">
                    <a:moveTo>
                      <a:pt x="0" y="1"/>
                    </a:moveTo>
                    <a:lnTo>
                      <a:pt x="2630" y="21659"/>
                    </a:lnTo>
                    <a:lnTo>
                      <a:pt x="5072" y="21659"/>
                    </a:lnTo>
                    <a:lnTo>
                      <a:pt x="4624" y="1"/>
                    </a:lnTo>
                    <a:close/>
                  </a:path>
                </a:pathLst>
              </a:custGeom>
              <a:solidFill>
                <a:srgbClr val="FDC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77" name="Google Shape;2259;p59">
                <a:extLst>
                  <a:ext uri="{FF2B5EF4-FFF2-40B4-BE49-F238E27FC236}">
                    <a16:creationId xmlns:a16="http://schemas.microsoft.com/office/drawing/2014/main" id="{97DFF8E9-ADF0-DEE1-2D36-3F729F136291}"/>
                  </a:ext>
                </a:extLst>
              </p:cNvPr>
              <p:cNvSpPr/>
              <p:nvPr/>
            </p:nvSpPr>
            <p:spPr>
              <a:xfrm>
                <a:off x="6180411" y="2688469"/>
                <a:ext cx="166865" cy="55531"/>
              </a:xfrm>
              <a:custGeom>
                <a:avLst/>
                <a:gdLst/>
                <a:ahLst/>
                <a:cxnLst/>
                <a:rect l="l" t="t" r="r" b="b"/>
                <a:pathLst>
                  <a:path w="8555" h="2847" extrusionOk="0">
                    <a:moveTo>
                      <a:pt x="6503" y="0"/>
                    </a:moveTo>
                    <a:lnTo>
                      <a:pt x="1" y="2485"/>
                    </a:lnTo>
                    <a:lnTo>
                      <a:pt x="810" y="2846"/>
                    </a:lnTo>
                    <a:lnTo>
                      <a:pt x="8555" y="2846"/>
                    </a:lnTo>
                    <a:lnTo>
                      <a:pt x="8555" y="968"/>
                    </a:lnTo>
                    <a:lnTo>
                      <a:pt x="6503" y="0"/>
                    </a:lnTo>
                    <a:close/>
                  </a:path>
                </a:pathLst>
              </a:custGeom>
              <a:solidFill>
                <a:srgbClr val="FDC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78" name="Google Shape;2260;p59">
                <a:extLst>
                  <a:ext uri="{FF2B5EF4-FFF2-40B4-BE49-F238E27FC236}">
                    <a16:creationId xmlns:a16="http://schemas.microsoft.com/office/drawing/2014/main" id="{C01A0577-4A28-1FF7-6DA0-037E2968B552}"/>
                  </a:ext>
                </a:extLst>
              </p:cNvPr>
              <p:cNvSpPr/>
              <p:nvPr/>
            </p:nvSpPr>
            <p:spPr>
              <a:xfrm>
                <a:off x="6163228" y="2707349"/>
                <a:ext cx="185180" cy="47066"/>
              </a:xfrm>
              <a:custGeom>
                <a:avLst/>
                <a:gdLst/>
                <a:ahLst/>
                <a:cxnLst/>
                <a:rect l="l" t="t" r="r" b="b"/>
                <a:pathLst>
                  <a:path w="9494" h="2413" extrusionOk="0">
                    <a:moveTo>
                      <a:pt x="9479" y="0"/>
                    </a:moveTo>
                    <a:cubicBezTo>
                      <a:pt x="9479" y="0"/>
                      <a:pt x="8583" y="1046"/>
                      <a:pt x="6780" y="1046"/>
                    </a:cubicBezTo>
                    <a:cubicBezTo>
                      <a:pt x="6013" y="1046"/>
                      <a:pt x="5083" y="857"/>
                      <a:pt x="3988" y="318"/>
                    </a:cubicBezTo>
                    <a:cubicBezTo>
                      <a:pt x="3988" y="318"/>
                      <a:pt x="1012" y="997"/>
                      <a:pt x="145" y="1965"/>
                    </a:cubicBezTo>
                    <a:cubicBezTo>
                      <a:pt x="1" y="2124"/>
                      <a:pt x="102" y="2370"/>
                      <a:pt x="318" y="2370"/>
                    </a:cubicBezTo>
                    <a:lnTo>
                      <a:pt x="9118" y="2413"/>
                    </a:lnTo>
                    <a:cubicBezTo>
                      <a:pt x="9334" y="2413"/>
                      <a:pt x="9493" y="2254"/>
                      <a:pt x="9493" y="2037"/>
                    </a:cubicBezTo>
                    <a:lnTo>
                      <a:pt x="9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79" name="Google Shape;2261;p59">
                <a:extLst>
                  <a:ext uri="{FF2B5EF4-FFF2-40B4-BE49-F238E27FC236}">
                    <a16:creationId xmlns:a16="http://schemas.microsoft.com/office/drawing/2014/main" id="{B6DE07B7-C727-ED9B-5831-4C84C9797853}"/>
                  </a:ext>
                </a:extLst>
              </p:cNvPr>
              <p:cNvSpPr/>
              <p:nvPr/>
            </p:nvSpPr>
            <p:spPr>
              <a:xfrm>
                <a:off x="6198180" y="1841608"/>
                <a:ext cx="164876" cy="809984"/>
              </a:xfrm>
              <a:custGeom>
                <a:avLst/>
                <a:gdLst/>
                <a:ahLst/>
                <a:cxnLst/>
                <a:rect l="l" t="t" r="r" b="b"/>
                <a:pathLst>
                  <a:path w="8453" h="41527" extrusionOk="0">
                    <a:moveTo>
                      <a:pt x="2500" y="1"/>
                    </a:moveTo>
                    <a:cubicBezTo>
                      <a:pt x="2500" y="1"/>
                      <a:pt x="0" y="2804"/>
                      <a:pt x="593" y="11054"/>
                    </a:cubicBezTo>
                    <a:lnTo>
                      <a:pt x="3150" y="41526"/>
                    </a:lnTo>
                    <a:lnTo>
                      <a:pt x="8409" y="41526"/>
                    </a:lnTo>
                    <a:lnTo>
                      <a:pt x="7586" y="6647"/>
                    </a:lnTo>
                    <a:lnTo>
                      <a:pt x="8453" y="535"/>
                    </a:lnTo>
                    <a:lnTo>
                      <a:pt x="2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80" name="Google Shape;2262;p59">
                <a:extLst>
                  <a:ext uri="{FF2B5EF4-FFF2-40B4-BE49-F238E27FC236}">
                    <a16:creationId xmlns:a16="http://schemas.microsoft.com/office/drawing/2014/main" id="{3006C3E7-82DB-B2C3-8A2E-1C9A7FD2A6DF}"/>
                  </a:ext>
                </a:extLst>
              </p:cNvPr>
              <p:cNvSpPr/>
              <p:nvPr/>
            </p:nvSpPr>
            <p:spPr>
              <a:xfrm>
                <a:off x="6246649" y="1841608"/>
                <a:ext cx="198424" cy="152763"/>
              </a:xfrm>
              <a:custGeom>
                <a:avLst/>
                <a:gdLst/>
                <a:ahLst/>
                <a:cxnLst/>
                <a:rect l="l" t="t" r="r" b="b"/>
                <a:pathLst>
                  <a:path w="10173" h="7832" extrusionOk="0">
                    <a:moveTo>
                      <a:pt x="0" y="1"/>
                    </a:moveTo>
                    <a:lnTo>
                      <a:pt x="3396" y="6459"/>
                    </a:lnTo>
                    <a:lnTo>
                      <a:pt x="10172" y="7832"/>
                    </a:lnTo>
                    <a:cubicBezTo>
                      <a:pt x="8959" y="2847"/>
                      <a:pt x="7167" y="535"/>
                      <a:pt x="7167" y="535"/>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81" name="Google Shape;2263;p59">
                <a:extLst>
                  <a:ext uri="{FF2B5EF4-FFF2-40B4-BE49-F238E27FC236}">
                    <a16:creationId xmlns:a16="http://schemas.microsoft.com/office/drawing/2014/main" id="{659E661C-7BFB-23BA-D22C-CFC1C8CB584D}"/>
                  </a:ext>
                </a:extLst>
              </p:cNvPr>
              <p:cNvSpPr/>
              <p:nvPr/>
            </p:nvSpPr>
            <p:spPr>
              <a:xfrm>
                <a:off x="6248892" y="1845274"/>
                <a:ext cx="42306" cy="763484"/>
              </a:xfrm>
              <a:custGeom>
                <a:avLst/>
                <a:gdLst/>
                <a:ahLst/>
                <a:cxnLst/>
                <a:rect l="l" t="t" r="r" b="b"/>
                <a:pathLst>
                  <a:path w="2169" h="39143" extrusionOk="0">
                    <a:moveTo>
                      <a:pt x="1619" y="0"/>
                    </a:moveTo>
                    <a:lnTo>
                      <a:pt x="1128" y="1084"/>
                    </a:lnTo>
                    <a:cubicBezTo>
                      <a:pt x="333" y="3020"/>
                      <a:pt x="1" y="5115"/>
                      <a:pt x="117" y="7181"/>
                    </a:cubicBezTo>
                    <a:lnTo>
                      <a:pt x="2067" y="39142"/>
                    </a:lnTo>
                    <a:lnTo>
                      <a:pt x="2168" y="39142"/>
                    </a:lnTo>
                    <a:lnTo>
                      <a:pt x="218" y="7181"/>
                    </a:lnTo>
                    <a:cubicBezTo>
                      <a:pt x="88" y="5130"/>
                      <a:pt x="434" y="3035"/>
                      <a:pt x="1200" y="1113"/>
                    </a:cubicBezTo>
                    <a:lnTo>
                      <a:pt x="1691" y="29"/>
                    </a:lnTo>
                    <a:lnTo>
                      <a:pt x="1619" y="0"/>
                    </a:lnTo>
                    <a:close/>
                  </a:path>
                </a:pathLst>
              </a:custGeom>
              <a:solidFill>
                <a:srgbClr val="FFFFFF">
                  <a:alpha val="12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82" name="Google Shape;2264;p59">
                <a:extLst>
                  <a:ext uri="{FF2B5EF4-FFF2-40B4-BE49-F238E27FC236}">
                    <a16:creationId xmlns:a16="http://schemas.microsoft.com/office/drawing/2014/main" id="{829C7DC1-5B7A-9A02-A69F-B12027E50213}"/>
                  </a:ext>
                </a:extLst>
              </p:cNvPr>
              <p:cNvSpPr/>
              <p:nvPr/>
            </p:nvSpPr>
            <p:spPr>
              <a:xfrm>
                <a:off x="6256791" y="2607857"/>
                <a:ext cx="101485" cy="1716"/>
              </a:xfrm>
              <a:custGeom>
                <a:avLst/>
                <a:gdLst/>
                <a:ahLst/>
                <a:cxnLst/>
                <a:rect l="l" t="t" r="r" b="b"/>
                <a:pathLst>
                  <a:path w="5203" h="88" extrusionOk="0">
                    <a:moveTo>
                      <a:pt x="0" y="1"/>
                    </a:moveTo>
                    <a:lnTo>
                      <a:pt x="0" y="87"/>
                    </a:lnTo>
                    <a:lnTo>
                      <a:pt x="5202" y="87"/>
                    </a:lnTo>
                    <a:lnTo>
                      <a:pt x="5202" y="1"/>
                    </a:lnTo>
                    <a:close/>
                  </a:path>
                </a:pathLst>
              </a:custGeom>
              <a:solidFill>
                <a:srgbClr val="FFFFFF">
                  <a:alpha val="12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83" name="Google Shape;2265;p59">
                <a:extLst>
                  <a:ext uri="{FF2B5EF4-FFF2-40B4-BE49-F238E27FC236}">
                    <a16:creationId xmlns:a16="http://schemas.microsoft.com/office/drawing/2014/main" id="{C0D166FE-62CC-B2E6-20F6-CC0F0046F04A}"/>
                  </a:ext>
                </a:extLst>
              </p:cNvPr>
              <p:cNvSpPr/>
              <p:nvPr/>
            </p:nvSpPr>
            <p:spPr>
              <a:xfrm>
                <a:off x="6414603" y="2314491"/>
                <a:ext cx="177008" cy="422478"/>
              </a:xfrm>
              <a:custGeom>
                <a:avLst/>
                <a:gdLst/>
                <a:ahLst/>
                <a:cxnLst/>
                <a:rect l="l" t="t" r="r" b="b"/>
                <a:pathLst>
                  <a:path w="9075" h="21660" extrusionOk="0">
                    <a:moveTo>
                      <a:pt x="1" y="1"/>
                    </a:moveTo>
                    <a:lnTo>
                      <a:pt x="6618" y="21659"/>
                    </a:lnTo>
                    <a:lnTo>
                      <a:pt x="9075" y="21659"/>
                    </a:lnTo>
                    <a:lnTo>
                      <a:pt x="5159" y="1"/>
                    </a:lnTo>
                    <a:close/>
                  </a:path>
                </a:pathLst>
              </a:custGeom>
              <a:solidFill>
                <a:srgbClr val="FDC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84" name="Google Shape;2266;p59">
                <a:extLst>
                  <a:ext uri="{FF2B5EF4-FFF2-40B4-BE49-F238E27FC236}">
                    <a16:creationId xmlns:a16="http://schemas.microsoft.com/office/drawing/2014/main" id="{193D5CF1-EEDF-51A5-AD5D-47B7D64A24FC}"/>
                  </a:ext>
                </a:extLst>
              </p:cNvPr>
              <p:cNvSpPr/>
              <p:nvPr/>
            </p:nvSpPr>
            <p:spPr>
              <a:xfrm>
                <a:off x="6543684" y="2688469"/>
                <a:ext cx="166846" cy="55531"/>
              </a:xfrm>
              <a:custGeom>
                <a:avLst/>
                <a:gdLst/>
                <a:ahLst/>
                <a:cxnLst/>
                <a:rect l="l" t="t" r="r" b="b"/>
                <a:pathLst>
                  <a:path w="8554" h="2847" extrusionOk="0">
                    <a:moveTo>
                      <a:pt x="2052" y="0"/>
                    </a:moveTo>
                    <a:lnTo>
                      <a:pt x="0" y="968"/>
                    </a:lnTo>
                    <a:lnTo>
                      <a:pt x="0" y="2846"/>
                    </a:lnTo>
                    <a:lnTo>
                      <a:pt x="7745" y="2846"/>
                    </a:lnTo>
                    <a:lnTo>
                      <a:pt x="8554" y="2485"/>
                    </a:lnTo>
                    <a:lnTo>
                      <a:pt x="2052" y="0"/>
                    </a:lnTo>
                    <a:close/>
                  </a:path>
                </a:pathLst>
              </a:custGeom>
              <a:solidFill>
                <a:srgbClr val="FDC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85" name="Google Shape;2267;p59">
                <a:extLst>
                  <a:ext uri="{FF2B5EF4-FFF2-40B4-BE49-F238E27FC236}">
                    <a16:creationId xmlns:a16="http://schemas.microsoft.com/office/drawing/2014/main" id="{AA5BE529-91FA-183B-980D-AB87F7B0165D}"/>
                  </a:ext>
                </a:extLst>
              </p:cNvPr>
              <p:cNvSpPr/>
              <p:nvPr/>
            </p:nvSpPr>
            <p:spPr>
              <a:xfrm>
                <a:off x="6535219" y="2706783"/>
                <a:ext cx="192222" cy="47631"/>
              </a:xfrm>
              <a:custGeom>
                <a:avLst/>
                <a:gdLst/>
                <a:ahLst/>
                <a:cxnLst/>
                <a:rect l="l" t="t" r="r" b="b"/>
                <a:pathLst>
                  <a:path w="9855" h="2442" extrusionOk="0">
                    <a:moveTo>
                      <a:pt x="1" y="0"/>
                    </a:moveTo>
                    <a:lnTo>
                      <a:pt x="362" y="2066"/>
                    </a:lnTo>
                    <a:cubicBezTo>
                      <a:pt x="362" y="2283"/>
                      <a:pt x="521" y="2442"/>
                      <a:pt x="738" y="2442"/>
                    </a:cubicBezTo>
                    <a:lnTo>
                      <a:pt x="9537" y="2413"/>
                    </a:lnTo>
                    <a:cubicBezTo>
                      <a:pt x="9754" y="2413"/>
                      <a:pt x="9855" y="2153"/>
                      <a:pt x="9710" y="1994"/>
                    </a:cubicBezTo>
                    <a:cubicBezTo>
                      <a:pt x="8843" y="1040"/>
                      <a:pt x="5867" y="347"/>
                      <a:pt x="5867" y="347"/>
                    </a:cubicBezTo>
                    <a:cubicBezTo>
                      <a:pt x="4790" y="885"/>
                      <a:pt x="3837" y="1075"/>
                      <a:pt x="3029" y="1075"/>
                    </a:cubicBezTo>
                    <a:cubicBezTo>
                      <a:pt x="1104" y="1075"/>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86" name="Google Shape;2268;p59">
                <a:extLst>
                  <a:ext uri="{FF2B5EF4-FFF2-40B4-BE49-F238E27FC236}">
                    <a16:creationId xmlns:a16="http://schemas.microsoft.com/office/drawing/2014/main" id="{3CC5F533-DA10-631B-630B-A04A9112B6D7}"/>
                  </a:ext>
                </a:extLst>
              </p:cNvPr>
              <p:cNvSpPr/>
              <p:nvPr/>
            </p:nvSpPr>
            <p:spPr>
              <a:xfrm>
                <a:off x="6339081" y="1890369"/>
                <a:ext cx="252824" cy="759798"/>
              </a:xfrm>
              <a:custGeom>
                <a:avLst/>
                <a:gdLst/>
                <a:ahLst/>
                <a:cxnLst/>
                <a:rect l="l" t="t" r="r" b="b"/>
                <a:pathLst>
                  <a:path w="12962" h="38954" extrusionOk="0">
                    <a:moveTo>
                      <a:pt x="1" y="0"/>
                    </a:moveTo>
                    <a:lnTo>
                      <a:pt x="578" y="12022"/>
                    </a:lnTo>
                    <a:lnTo>
                      <a:pt x="7167" y="38954"/>
                    </a:lnTo>
                    <a:lnTo>
                      <a:pt x="12961" y="38954"/>
                    </a:lnTo>
                    <a:lnTo>
                      <a:pt x="5433" y="533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87" name="Google Shape;2269;p59">
                <a:extLst>
                  <a:ext uri="{FF2B5EF4-FFF2-40B4-BE49-F238E27FC236}">
                    <a16:creationId xmlns:a16="http://schemas.microsoft.com/office/drawing/2014/main" id="{5DEE8096-4147-3106-0532-5DAF6E334696}"/>
                  </a:ext>
                </a:extLst>
              </p:cNvPr>
              <p:cNvSpPr/>
              <p:nvPr/>
            </p:nvSpPr>
            <p:spPr>
              <a:xfrm>
                <a:off x="6471244" y="2607857"/>
                <a:ext cx="109091" cy="1716"/>
              </a:xfrm>
              <a:custGeom>
                <a:avLst/>
                <a:gdLst/>
                <a:ahLst/>
                <a:cxnLst/>
                <a:rect l="l" t="t" r="r" b="b"/>
                <a:pathLst>
                  <a:path w="5593" h="88" extrusionOk="0">
                    <a:moveTo>
                      <a:pt x="1" y="1"/>
                    </a:moveTo>
                    <a:lnTo>
                      <a:pt x="1" y="87"/>
                    </a:lnTo>
                    <a:lnTo>
                      <a:pt x="5593" y="87"/>
                    </a:lnTo>
                    <a:lnTo>
                      <a:pt x="5593" y="1"/>
                    </a:lnTo>
                    <a:close/>
                  </a:path>
                </a:pathLst>
              </a:custGeom>
              <a:solidFill>
                <a:srgbClr val="FFFFFF">
                  <a:alpha val="12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88" name="Google Shape;2270;p59">
                <a:extLst>
                  <a:ext uri="{FF2B5EF4-FFF2-40B4-BE49-F238E27FC236}">
                    <a16:creationId xmlns:a16="http://schemas.microsoft.com/office/drawing/2014/main" id="{A1E18ACC-8605-90A9-B7C5-821F1D5E3921}"/>
                  </a:ext>
                </a:extLst>
              </p:cNvPr>
              <p:cNvSpPr/>
              <p:nvPr/>
            </p:nvSpPr>
            <p:spPr>
              <a:xfrm>
                <a:off x="6344152" y="1994346"/>
                <a:ext cx="87675" cy="465311"/>
              </a:xfrm>
              <a:custGeom>
                <a:avLst/>
                <a:gdLst/>
                <a:ahLst/>
                <a:cxnLst/>
                <a:rect l="l" t="t" r="r" b="b"/>
                <a:pathLst>
                  <a:path w="4495" h="23856" extrusionOk="0">
                    <a:moveTo>
                      <a:pt x="1402" y="1"/>
                    </a:moveTo>
                    <a:lnTo>
                      <a:pt x="1" y="1807"/>
                    </a:lnTo>
                    <a:lnTo>
                      <a:pt x="318" y="6691"/>
                    </a:lnTo>
                    <a:lnTo>
                      <a:pt x="4494" y="23856"/>
                    </a:lnTo>
                    <a:lnTo>
                      <a:pt x="1402" y="1"/>
                    </a:lnTo>
                    <a:close/>
                  </a:path>
                </a:pathLst>
              </a:custGeom>
              <a:solidFill>
                <a:srgbClr val="FFFFFF">
                  <a:alpha val="12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89" name="Google Shape;2271;p59">
                <a:extLst>
                  <a:ext uri="{FF2B5EF4-FFF2-40B4-BE49-F238E27FC236}">
                    <a16:creationId xmlns:a16="http://schemas.microsoft.com/office/drawing/2014/main" id="{D775380C-6F77-103F-5C2B-0B63EC4DF9FE}"/>
                  </a:ext>
                </a:extLst>
              </p:cNvPr>
              <p:cNvSpPr/>
              <p:nvPr/>
            </p:nvSpPr>
            <p:spPr>
              <a:xfrm>
                <a:off x="6723769" y="1753974"/>
                <a:ext cx="81745" cy="26215"/>
              </a:xfrm>
              <a:custGeom>
                <a:avLst/>
                <a:gdLst/>
                <a:ahLst/>
                <a:cxnLst/>
                <a:rect l="l" t="t" r="r" b="b"/>
                <a:pathLst>
                  <a:path w="4191" h="1344" extrusionOk="0">
                    <a:moveTo>
                      <a:pt x="0" y="0"/>
                    </a:moveTo>
                    <a:cubicBezTo>
                      <a:pt x="14" y="72"/>
                      <a:pt x="867" y="1156"/>
                      <a:pt x="867" y="1156"/>
                    </a:cubicBezTo>
                    <a:lnTo>
                      <a:pt x="3612" y="1344"/>
                    </a:lnTo>
                    <a:cubicBezTo>
                      <a:pt x="3930" y="1344"/>
                      <a:pt x="4190" y="1026"/>
                      <a:pt x="4118" y="722"/>
                    </a:cubicBezTo>
                    <a:cubicBezTo>
                      <a:pt x="4060" y="520"/>
                      <a:pt x="3901" y="376"/>
                      <a:pt x="3699" y="361"/>
                    </a:cubicBezTo>
                    <a:cubicBezTo>
                      <a:pt x="2716" y="260"/>
                      <a:pt x="0" y="0"/>
                      <a:pt x="0" y="0"/>
                    </a:cubicBezTo>
                    <a:close/>
                  </a:path>
                </a:pathLst>
              </a:custGeom>
              <a:solidFill>
                <a:srgbClr val="AC5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90" name="Google Shape;2272;p59">
                <a:extLst>
                  <a:ext uri="{FF2B5EF4-FFF2-40B4-BE49-F238E27FC236}">
                    <a16:creationId xmlns:a16="http://schemas.microsoft.com/office/drawing/2014/main" id="{DE989874-E55E-7011-B0BD-4D95BB715F4B}"/>
                  </a:ext>
                </a:extLst>
              </p:cNvPr>
              <p:cNvSpPr/>
              <p:nvPr/>
            </p:nvSpPr>
            <p:spPr>
              <a:xfrm>
                <a:off x="6670210" y="1752551"/>
                <a:ext cx="104859" cy="62475"/>
              </a:xfrm>
              <a:custGeom>
                <a:avLst/>
                <a:gdLst/>
                <a:ahLst/>
                <a:cxnLst/>
                <a:rect l="l" t="t" r="r" b="b"/>
                <a:pathLst>
                  <a:path w="5376" h="3203" extrusionOk="0">
                    <a:moveTo>
                      <a:pt x="1662" y="1"/>
                    </a:moveTo>
                    <a:cubicBezTo>
                      <a:pt x="1662" y="1"/>
                      <a:pt x="1" y="275"/>
                      <a:pt x="1099" y="1821"/>
                    </a:cubicBezTo>
                    <a:cubicBezTo>
                      <a:pt x="1846" y="2883"/>
                      <a:pt x="2386" y="3202"/>
                      <a:pt x="3055" y="3202"/>
                    </a:cubicBezTo>
                    <a:cubicBezTo>
                      <a:pt x="3369" y="3202"/>
                      <a:pt x="3712" y="3132"/>
                      <a:pt x="4119" y="3035"/>
                    </a:cubicBezTo>
                    <a:cubicBezTo>
                      <a:pt x="5376" y="2746"/>
                      <a:pt x="4292" y="795"/>
                      <a:pt x="4292" y="795"/>
                    </a:cubicBezTo>
                    <a:lnTo>
                      <a:pt x="2717" y="59"/>
                    </a:lnTo>
                    <a:lnTo>
                      <a:pt x="1662" y="1"/>
                    </a:lnTo>
                    <a:close/>
                  </a:path>
                </a:pathLst>
              </a:custGeom>
              <a:solidFill>
                <a:srgbClr val="AC5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91" name="Google Shape;2273;p59">
                <a:extLst>
                  <a:ext uri="{FF2B5EF4-FFF2-40B4-BE49-F238E27FC236}">
                    <a16:creationId xmlns:a16="http://schemas.microsoft.com/office/drawing/2014/main" id="{F3533F44-4EFC-6FBE-520D-41EC75CD303F}"/>
                  </a:ext>
                </a:extLst>
              </p:cNvPr>
              <p:cNvSpPr/>
              <p:nvPr/>
            </p:nvSpPr>
            <p:spPr>
              <a:xfrm>
                <a:off x="6632449" y="1749176"/>
                <a:ext cx="73865" cy="38054"/>
              </a:xfrm>
              <a:custGeom>
                <a:avLst/>
                <a:gdLst/>
                <a:ahLst/>
                <a:cxnLst/>
                <a:rect l="l" t="t" r="r" b="b"/>
                <a:pathLst>
                  <a:path w="3787" h="1951" extrusionOk="0">
                    <a:moveTo>
                      <a:pt x="1171" y="0"/>
                    </a:moveTo>
                    <a:lnTo>
                      <a:pt x="1" y="1893"/>
                    </a:lnTo>
                    <a:lnTo>
                      <a:pt x="3396" y="1951"/>
                    </a:lnTo>
                    <a:lnTo>
                      <a:pt x="3786" y="174"/>
                    </a:lnTo>
                    <a:lnTo>
                      <a:pt x="1171" y="0"/>
                    </a:lnTo>
                    <a:close/>
                  </a:path>
                </a:pathLst>
              </a:custGeom>
              <a:solidFill>
                <a:srgbClr val="F9BF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92" name="Google Shape;2274;p59">
                <a:extLst>
                  <a:ext uri="{FF2B5EF4-FFF2-40B4-BE49-F238E27FC236}">
                    <a16:creationId xmlns:a16="http://schemas.microsoft.com/office/drawing/2014/main" id="{F30B7840-B4B3-F4E8-0533-E224E9E8267D}"/>
                  </a:ext>
                </a:extLst>
              </p:cNvPr>
              <p:cNvSpPr/>
              <p:nvPr/>
            </p:nvSpPr>
            <p:spPr>
              <a:xfrm>
                <a:off x="6344152" y="1622924"/>
                <a:ext cx="326377" cy="178685"/>
              </a:xfrm>
              <a:custGeom>
                <a:avLst/>
                <a:gdLst/>
                <a:ahLst/>
                <a:cxnLst/>
                <a:rect l="l" t="t" r="r" b="b"/>
                <a:pathLst>
                  <a:path w="16733" h="9161" extrusionOk="0">
                    <a:moveTo>
                      <a:pt x="3179" y="0"/>
                    </a:moveTo>
                    <a:lnTo>
                      <a:pt x="1" y="2009"/>
                    </a:lnTo>
                    <a:lnTo>
                      <a:pt x="5043" y="7990"/>
                    </a:lnTo>
                    <a:cubicBezTo>
                      <a:pt x="5466" y="8498"/>
                      <a:pt x="6096" y="8786"/>
                      <a:pt x="6744" y="8786"/>
                    </a:cubicBezTo>
                    <a:cubicBezTo>
                      <a:pt x="6760" y="8786"/>
                      <a:pt x="6776" y="8786"/>
                      <a:pt x="6791" y="8785"/>
                    </a:cubicBezTo>
                    <a:lnTo>
                      <a:pt x="15432" y="9161"/>
                    </a:lnTo>
                    <a:lnTo>
                      <a:pt x="16732" y="6257"/>
                    </a:lnTo>
                    <a:lnTo>
                      <a:pt x="7731" y="5101"/>
                    </a:lnTo>
                    <a:lnTo>
                      <a:pt x="31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93" name="Google Shape;2275;p59">
                <a:extLst>
                  <a:ext uri="{FF2B5EF4-FFF2-40B4-BE49-F238E27FC236}">
                    <a16:creationId xmlns:a16="http://schemas.microsoft.com/office/drawing/2014/main" id="{36FCB990-8377-CB21-E455-313F8FABA880}"/>
                  </a:ext>
                </a:extLst>
              </p:cNvPr>
              <p:cNvSpPr/>
              <p:nvPr/>
            </p:nvSpPr>
            <p:spPr>
              <a:xfrm>
                <a:off x="6399116" y="1669130"/>
                <a:ext cx="43418" cy="109930"/>
              </a:xfrm>
              <a:custGeom>
                <a:avLst/>
                <a:gdLst/>
                <a:ahLst/>
                <a:cxnLst/>
                <a:rect l="l" t="t" r="r" b="b"/>
                <a:pathLst>
                  <a:path w="2226" h="5636" extrusionOk="0">
                    <a:moveTo>
                      <a:pt x="188" y="1"/>
                    </a:moveTo>
                    <a:lnTo>
                      <a:pt x="0" y="2992"/>
                    </a:lnTo>
                    <a:lnTo>
                      <a:pt x="2225" y="5636"/>
                    </a:lnTo>
                    <a:lnTo>
                      <a:pt x="188" y="1"/>
                    </a:ln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94" name="Google Shape;2276;p59">
                <a:extLst>
                  <a:ext uri="{FF2B5EF4-FFF2-40B4-BE49-F238E27FC236}">
                    <a16:creationId xmlns:a16="http://schemas.microsoft.com/office/drawing/2014/main" id="{9398734D-BEB4-6DEB-30DE-6117E8734AE2}"/>
                  </a:ext>
                </a:extLst>
              </p:cNvPr>
              <p:cNvSpPr/>
              <p:nvPr/>
            </p:nvSpPr>
            <p:spPr>
              <a:xfrm>
                <a:off x="6460263" y="1718457"/>
                <a:ext cx="34680" cy="4818"/>
              </a:xfrm>
              <a:custGeom>
                <a:avLst/>
                <a:gdLst/>
                <a:ahLst/>
                <a:cxnLst/>
                <a:rect l="l" t="t" r="r" b="b"/>
                <a:pathLst>
                  <a:path w="1778" h="247" extrusionOk="0">
                    <a:moveTo>
                      <a:pt x="0" y="0"/>
                    </a:moveTo>
                    <a:lnTo>
                      <a:pt x="0" y="73"/>
                    </a:lnTo>
                    <a:lnTo>
                      <a:pt x="1778" y="246"/>
                    </a:lnTo>
                    <a:lnTo>
                      <a:pt x="1778" y="174"/>
                    </a:lnTo>
                    <a:lnTo>
                      <a:pt x="0" y="0"/>
                    </a:ln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95" name="Google Shape;2277;p59">
                <a:extLst>
                  <a:ext uri="{FF2B5EF4-FFF2-40B4-BE49-F238E27FC236}">
                    <a16:creationId xmlns:a16="http://schemas.microsoft.com/office/drawing/2014/main" id="{A34B3862-A9A8-E411-B0EB-1F02476D057A}"/>
                  </a:ext>
                </a:extLst>
              </p:cNvPr>
              <p:cNvSpPr/>
              <p:nvPr/>
            </p:nvSpPr>
            <p:spPr>
              <a:xfrm>
                <a:off x="6204655" y="1622924"/>
                <a:ext cx="222650" cy="229145"/>
              </a:xfrm>
              <a:custGeom>
                <a:avLst/>
                <a:gdLst/>
                <a:ahLst/>
                <a:cxnLst/>
                <a:rect l="l" t="t" r="r" b="b"/>
                <a:pathLst>
                  <a:path w="11415" h="11748" extrusionOk="0">
                    <a:moveTo>
                      <a:pt x="10360" y="0"/>
                    </a:moveTo>
                    <a:lnTo>
                      <a:pt x="0" y="405"/>
                    </a:lnTo>
                    <a:lnTo>
                      <a:pt x="2168" y="11213"/>
                    </a:lnTo>
                    <a:lnTo>
                      <a:pt x="9320" y="11747"/>
                    </a:lnTo>
                    <a:lnTo>
                      <a:pt x="9739" y="6936"/>
                    </a:lnTo>
                    <a:cubicBezTo>
                      <a:pt x="10143" y="6863"/>
                      <a:pt x="11155" y="5895"/>
                      <a:pt x="11299" y="4711"/>
                    </a:cubicBezTo>
                    <a:cubicBezTo>
                      <a:pt x="11415" y="3743"/>
                      <a:pt x="10620" y="2587"/>
                      <a:pt x="10172" y="1994"/>
                    </a:cubicBezTo>
                    <a:lnTo>
                      <a:pt x="103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96" name="Google Shape;2278;p59">
                <a:extLst>
                  <a:ext uri="{FF2B5EF4-FFF2-40B4-BE49-F238E27FC236}">
                    <a16:creationId xmlns:a16="http://schemas.microsoft.com/office/drawing/2014/main" id="{342E20A2-0367-49EC-D7DC-ED02E0A8E614}"/>
                  </a:ext>
                </a:extLst>
              </p:cNvPr>
              <p:cNvSpPr/>
              <p:nvPr/>
            </p:nvSpPr>
            <p:spPr>
              <a:xfrm>
                <a:off x="6223536" y="1712547"/>
                <a:ext cx="23406" cy="129084"/>
              </a:xfrm>
              <a:custGeom>
                <a:avLst/>
                <a:gdLst/>
                <a:ahLst/>
                <a:cxnLst/>
                <a:rect l="l" t="t" r="r" b="b"/>
                <a:pathLst>
                  <a:path w="1200" h="6618" extrusionOk="0">
                    <a:moveTo>
                      <a:pt x="1041" y="0"/>
                    </a:moveTo>
                    <a:lnTo>
                      <a:pt x="1" y="621"/>
                    </a:lnTo>
                    <a:lnTo>
                      <a:pt x="1200" y="6618"/>
                    </a:lnTo>
                    <a:lnTo>
                      <a:pt x="1041" y="0"/>
                    </a:ln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97" name="Google Shape;2279;p59">
                <a:extLst>
                  <a:ext uri="{FF2B5EF4-FFF2-40B4-BE49-F238E27FC236}">
                    <a16:creationId xmlns:a16="http://schemas.microsoft.com/office/drawing/2014/main" id="{59356F3A-9B1D-B3F4-476D-284F644E9F2F}"/>
                  </a:ext>
                </a:extLst>
              </p:cNvPr>
              <p:cNvSpPr/>
              <p:nvPr/>
            </p:nvSpPr>
            <p:spPr>
              <a:xfrm>
                <a:off x="6183239" y="1873731"/>
                <a:ext cx="84847" cy="78644"/>
              </a:xfrm>
              <a:custGeom>
                <a:avLst/>
                <a:gdLst/>
                <a:ahLst/>
                <a:cxnLst/>
                <a:rect l="l" t="t" r="r" b="b"/>
                <a:pathLst>
                  <a:path w="4350" h="4032" extrusionOk="0">
                    <a:moveTo>
                      <a:pt x="2254" y="1"/>
                    </a:moveTo>
                    <a:cubicBezTo>
                      <a:pt x="1156" y="15"/>
                      <a:pt x="0" y="954"/>
                      <a:pt x="0" y="2024"/>
                    </a:cubicBezTo>
                    <a:cubicBezTo>
                      <a:pt x="0" y="3093"/>
                      <a:pt x="1315" y="4032"/>
                      <a:pt x="2399" y="4032"/>
                    </a:cubicBezTo>
                    <a:cubicBezTo>
                      <a:pt x="3468" y="4032"/>
                      <a:pt x="4349" y="3165"/>
                      <a:pt x="4349" y="2081"/>
                    </a:cubicBezTo>
                    <a:cubicBezTo>
                      <a:pt x="4349" y="1012"/>
                      <a:pt x="3324" y="1"/>
                      <a:pt x="2254" y="1"/>
                    </a:cubicBezTo>
                    <a:close/>
                  </a:path>
                </a:pathLst>
              </a:custGeom>
              <a:solidFill>
                <a:srgbClr val="AC5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98" name="Google Shape;2280;p59">
                <a:extLst>
                  <a:ext uri="{FF2B5EF4-FFF2-40B4-BE49-F238E27FC236}">
                    <a16:creationId xmlns:a16="http://schemas.microsoft.com/office/drawing/2014/main" id="{EF04E0E7-C3DA-974C-63C1-12B91B7D22E0}"/>
                  </a:ext>
                </a:extLst>
              </p:cNvPr>
              <p:cNvSpPr/>
              <p:nvPr/>
            </p:nvSpPr>
            <p:spPr>
              <a:xfrm>
                <a:off x="6144055" y="1845547"/>
                <a:ext cx="99788" cy="55258"/>
              </a:xfrm>
              <a:custGeom>
                <a:avLst/>
                <a:gdLst/>
                <a:ahLst/>
                <a:cxnLst/>
                <a:rect l="l" t="t" r="r" b="b"/>
                <a:pathLst>
                  <a:path w="5116" h="2833" extrusionOk="0">
                    <a:moveTo>
                      <a:pt x="897" y="1"/>
                    </a:moveTo>
                    <a:cubicBezTo>
                      <a:pt x="897" y="1"/>
                      <a:pt x="1" y="1605"/>
                      <a:pt x="102" y="1677"/>
                    </a:cubicBezTo>
                    <a:cubicBezTo>
                      <a:pt x="189" y="1749"/>
                      <a:pt x="3382" y="2833"/>
                      <a:pt x="3382" y="2833"/>
                    </a:cubicBezTo>
                    <a:lnTo>
                      <a:pt x="5116" y="1677"/>
                    </a:lnTo>
                    <a:lnTo>
                      <a:pt x="897" y="1"/>
                    </a:lnTo>
                    <a:close/>
                  </a:path>
                </a:pathLst>
              </a:custGeom>
              <a:solidFill>
                <a:srgbClr val="AC5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599" name="Google Shape;2281;p59">
                <a:extLst>
                  <a:ext uri="{FF2B5EF4-FFF2-40B4-BE49-F238E27FC236}">
                    <a16:creationId xmlns:a16="http://schemas.microsoft.com/office/drawing/2014/main" id="{0653E2CA-E680-E728-1751-2170C6BB60EE}"/>
                  </a:ext>
                </a:extLst>
              </p:cNvPr>
              <p:cNvSpPr/>
              <p:nvPr/>
            </p:nvSpPr>
            <p:spPr>
              <a:xfrm>
                <a:off x="5993850" y="1630804"/>
                <a:ext cx="235913" cy="271432"/>
              </a:xfrm>
              <a:custGeom>
                <a:avLst/>
                <a:gdLst/>
                <a:ahLst/>
                <a:cxnLst/>
                <a:rect l="l" t="t" r="r" b="b"/>
                <a:pathLst>
                  <a:path w="12095" h="13916" extrusionOk="0">
                    <a:moveTo>
                      <a:pt x="10808" y="1"/>
                    </a:moveTo>
                    <a:lnTo>
                      <a:pt x="1316" y="7601"/>
                    </a:lnTo>
                    <a:cubicBezTo>
                      <a:pt x="1" y="8627"/>
                      <a:pt x="507" y="10736"/>
                      <a:pt x="2168" y="11054"/>
                    </a:cubicBezTo>
                    <a:lnTo>
                      <a:pt x="8771" y="13915"/>
                    </a:lnTo>
                    <a:lnTo>
                      <a:pt x="11054" y="11054"/>
                    </a:lnTo>
                    <a:lnTo>
                      <a:pt x="6026" y="8670"/>
                    </a:lnTo>
                    <a:lnTo>
                      <a:pt x="12094" y="4596"/>
                    </a:lnTo>
                    <a:lnTo>
                      <a:pt x="108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00" name="Google Shape;2282;p59">
                <a:extLst>
                  <a:ext uri="{FF2B5EF4-FFF2-40B4-BE49-F238E27FC236}">
                    <a16:creationId xmlns:a16="http://schemas.microsoft.com/office/drawing/2014/main" id="{84A788B6-7A84-B2A9-157A-D5DDF51C980A}"/>
                  </a:ext>
                </a:extLst>
              </p:cNvPr>
              <p:cNvSpPr/>
              <p:nvPr/>
            </p:nvSpPr>
            <p:spPr>
              <a:xfrm>
                <a:off x="6078110" y="1799049"/>
                <a:ext cx="33276" cy="1443"/>
              </a:xfrm>
              <a:custGeom>
                <a:avLst/>
                <a:gdLst/>
                <a:ahLst/>
                <a:cxnLst/>
                <a:rect l="l" t="t" r="r" b="b"/>
                <a:pathLst>
                  <a:path w="1706" h="74" extrusionOk="0">
                    <a:moveTo>
                      <a:pt x="1" y="1"/>
                    </a:moveTo>
                    <a:lnTo>
                      <a:pt x="1" y="73"/>
                    </a:lnTo>
                    <a:lnTo>
                      <a:pt x="1706" y="73"/>
                    </a:lnTo>
                    <a:lnTo>
                      <a:pt x="1706" y="1"/>
                    </a:ln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01" name="Google Shape;2283;p59">
                <a:extLst>
                  <a:ext uri="{FF2B5EF4-FFF2-40B4-BE49-F238E27FC236}">
                    <a16:creationId xmlns:a16="http://schemas.microsoft.com/office/drawing/2014/main" id="{D36454D5-49B7-28D3-2301-B272A3C7E100}"/>
                  </a:ext>
                </a:extLst>
              </p:cNvPr>
              <p:cNvSpPr/>
              <p:nvPr/>
            </p:nvSpPr>
            <p:spPr>
              <a:xfrm>
                <a:off x="6227203" y="1398214"/>
                <a:ext cx="220407" cy="169206"/>
              </a:xfrm>
              <a:custGeom>
                <a:avLst/>
                <a:gdLst/>
                <a:ahLst/>
                <a:cxnLst/>
                <a:rect l="l" t="t" r="r" b="b"/>
                <a:pathLst>
                  <a:path w="11300" h="8675" extrusionOk="0">
                    <a:moveTo>
                      <a:pt x="5539" y="1"/>
                    </a:moveTo>
                    <a:cubicBezTo>
                      <a:pt x="4875" y="1"/>
                      <a:pt x="4197" y="61"/>
                      <a:pt x="3555" y="150"/>
                    </a:cubicBezTo>
                    <a:cubicBezTo>
                      <a:pt x="622" y="540"/>
                      <a:pt x="0" y="3358"/>
                      <a:pt x="0" y="3358"/>
                    </a:cubicBezTo>
                    <a:lnTo>
                      <a:pt x="1575" y="4369"/>
                    </a:lnTo>
                    <a:cubicBezTo>
                      <a:pt x="1575" y="4369"/>
                      <a:pt x="3468" y="5135"/>
                      <a:pt x="5462" y="5467"/>
                    </a:cubicBezTo>
                    <a:lnTo>
                      <a:pt x="5361" y="8675"/>
                    </a:lnTo>
                    <a:lnTo>
                      <a:pt x="11097" y="8675"/>
                    </a:lnTo>
                    <a:cubicBezTo>
                      <a:pt x="11299" y="7620"/>
                      <a:pt x="11039" y="6594"/>
                      <a:pt x="10389" y="5857"/>
                    </a:cubicBezTo>
                    <a:cubicBezTo>
                      <a:pt x="9739" y="5106"/>
                      <a:pt x="9941" y="3936"/>
                      <a:pt x="9941" y="3936"/>
                    </a:cubicBezTo>
                    <a:cubicBezTo>
                      <a:pt x="10057" y="3257"/>
                      <a:pt x="9999" y="2708"/>
                      <a:pt x="9797" y="2289"/>
                    </a:cubicBezTo>
                    <a:cubicBezTo>
                      <a:pt x="9271" y="506"/>
                      <a:pt x="7460" y="1"/>
                      <a:pt x="5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02" name="Google Shape;2284;p59">
                <a:extLst>
                  <a:ext uri="{FF2B5EF4-FFF2-40B4-BE49-F238E27FC236}">
                    <a16:creationId xmlns:a16="http://schemas.microsoft.com/office/drawing/2014/main" id="{2D2A57E5-D867-E8D8-E7F8-0F0301510036}"/>
                  </a:ext>
                </a:extLst>
              </p:cNvPr>
              <p:cNvSpPr/>
              <p:nvPr/>
            </p:nvSpPr>
            <p:spPr>
              <a:xfrm>
                <a:off x="6284410" y="1545706"/>
                <a:ext cx="65966" cy="111061"/>
              </a:xfrm>
              <a:custGeom>
                <a:avLst/>
                <a:gdLst/>
                <a:ahLst/>
                <a:cxnLst/>
                <a:rect l="l" t="t" r="r" b="b"/>
                <a:pathLst>
                  <a:path w="3382" h="5694" extrusionOk="0">
                    <a:moveTo>
                      <a:pt x="0" y="0"/>
                    </a:moveTo>
                    <a:lnTo>
                      <a:pt x="0" y="4017"/>
                    </a:lnTo>
                    <a:cubicBezTo>
                      <a:pt x="0" y="4947"/>
                      <a:pt x="738" y="5693"/>
                      <a:pt x="1664" y="5693"/>
                    </a:cubicBezTo>
                    <a:cubicBezTo>
                      <a:pt x="1673" y="5693"/>
                      <a:pt x="1682" y="5693"/>
                      <a:pt x="1691" y="5693"/>
                    </a:cubicBezTo>
                    <a:cubicBezTo>
                      <a:pt x="2616" y="5693"/>
                      <a:pt x="3381" y="4956"/>
                      <a:pt x="3381" y="4017"/>
                    </a:cubicBezTo>
                    <a:lnTo>
                      <a:pt x="3381" y="0"/>
                    </a:lnTo>
                    <a:close/>
                  </a:path>
                </a:pathLst>
              </a:custGeom>
              <a:solidFill>
                <a:srgbClr val="AC5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03" name="Google Shape;2285;p59">
                <a:extLst>
                  <a:ext uri="{FF2B5EF4-FFF2-40B4-BE49-F238E27FC236}">
                    <a16:creationId xmlns:a16="http://schemas.microsoft.com/office/drawing/2014/main" id="{C0325D54-C835-5FB7-2FD5-C37A55BE84E2}"/>
                  </a:ext>
                </a:extLst>
              </p:cNvPr>
              <p:cNvSpPr/>
              <p:nvPr/>
            </p:nvSpPr>
            <p:spPr>
              <a:xfrm>
                <a:off x="6281874" y="1529927"/>
                <a:ext cx="68502" cy="74314"/>
              </a:xfrm>
              <a:custGeom>
                <a:avLst/>
                <a:gdLst/>
                <a:ahLst/>
                <a:cxnLst/>
                <a:rect l="l" t="t" r="r" b="b"/>
                <a:pathLst>
                  <a:path w="3512" h="3810" extrusionOk="0">
                    <a:moveTo>
                      <a:pt x="0" y="0"/>
                    </a:moveTo>
                    <a:cubicBezTo>
                      <a:pt x="0" y="0"/>
                      <a:pt x="355" y="3810"/>
                      <a:pt x="3256" y="3810"/>
                    </a:cubicBezTo>
                    <a:cubicBezTo>
                      <a:pt x="3339" y="3810"/>
                      <a:pt x="3424" y="3807"/>
                      <a:pt x="3511" y="3800"/>
                    </a:cubicBezTo>
                    <a:lnTo>
                      <a:pt x="3511" y="1777"/>
                    </a:lnTo>
                    <a:lnTo>
                      <a:pt x="0" y="0"/>
                    </a:lnTo>
                    <a:close/>
                  </a:path>
                </a:pathLst>
              </a:custGeom>
              <a:solidFill>
                <a:srgbClr val="151F29">
                  <a:alpha val="2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04" name="Google Shape;2286;p59">
                <a:extLst>
                  <a:ext uri="{FF2B5EF4-FFF2-40B4-BE49-F238E27FC236}">
                    <a16:creationId xmlns:a16="http://schemas.microsoft.com/office/drawing/2014/main" id="{AB304F66-0207-196B-8F47-00508B7C538A}"/>
                  </a:ext>
                </a:extLst>
              </p:cNvPr>
              <p:cNvSpPr/>
              <p:nvPr/>
            </p:nvSpPr>
            <p:spPr>
              <a:xfrm>
                <a:off x="6370932" y="1492733"/>
                <a:ext cx="42014" cy="41721"/>
              </a:xfrm>
              <a:custGeom>
                <a:avLst/>
                <a:gdLst/>
                <a:ahLst/>
                <a:cxnLst/>
                <a:rect l="l" t="t" r="r" b="b"/>
                <a:pathLst>
                  <a:path w="2154" h="2139" extrusionOk="0">
                    <a:moveTo>
                      <a:pt x="1069" y="0"/>
                    </a:moveTo>
                    <a:cubicBezTo>
                      <a:pt x="477" y="0"/>
                      <a:pt x="0" y="477"/>
                      <a:pt x="0" y="1084"/>
                    </a:cubicBezTo>
                    <a:cubicBezTo>
                      <a:pt x="0" y="1676"/>
                      <a:pt x="491" y="2138"/>
                      <a:pt x="1084" y="2138"/>
                    </a:cubicBezTo>
                    <a:cubicBezTo>
                      <a:pt x="1691" y="2138"/>
                      <a:pt x="2153" y="1662"/>
                      <a:pt x="2153" y="1055"/>
                    </a:cubicBezTo>
                    <a:cubicBezTo>
                      <a:pt x="2153" y="462"/>
                      <a:pt x="1662" y="0"/>
                      <a:pt x="1069" y="0"/>
                    </a:cubicBezTo>
                    <a:close/>
                  </a:path>
                </a:pathLst>
              </a:custGeom>
              <a:solidFill>
                <a:srgbClr val="963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05" name="Google Shape;2287;p59">
                <a:extLst>
                  <a:ext uri="{FF2B5EF4-FFF2-40B4-BE49-F238E27FC236}">
                    <a16:creationId xmlns:a16="http://schemas.microsoft.com/office/drawing/2014/main" id="{B8AF9759-A8D8-B38A-14B3-F4318B7465EC}"/>
                  </a:ext>
                </a:extLst>
              </p:cNvPr>
              <p:cNvSpPr/>
              <p:nvPr/>
            </p:nvSpPr>
            <p:spPr>
              <a:xfrm>
                <a:off x="6272863" y="1438900"/>
                <a:ext cx="127387" cy="149116"/>
              </a:xfrm>
              <a:custGeom>
                <a:avLst/>
                <a:gdLst/>
                <a:ahLst/>
                <a:cxnLst/>
                <a:rect l="l" t="t" r="r" b="b"/>
                <a:pathLst>
                  <a:path w="6531" h="7645" extrusionOk="0">
                    <a:moveTo>
                      <a:pt x="5491" y="0"/>
                    </a:moveTo>
                    <a:lnTo>
                      <a:pt x="535" y="44"/>
                    </a:lnTo>
                    <a:cubicBezTo>
                      <a:pt x="231" y="44"/>
                      <a:pt x="0" y="304"/>
                      <a:pt x="0" y="607"/>
                    </a:cubicBezTo>
                    <a:lnTo>
                      <a:pt x="29" y="5534"/>
                    </a:lnTo>
                    <a:cubicBezTo>
                      <a:pt x="29" y="6687"/>
                      <a:pt x="983" y="7644"/>
                      <a:pt x="2131" y="7644"/>
                    </a:cubicBezTo>
                    <a:cubicBezTo>
                      <a:pt x="2148" y="7644"/>
                      <a:pt x="2165" y="7644"/>
                      <a:pt x="2182" y="7644"/>
                    </a:cubicBezTo>
                    <a:lnTo>
                      <a:pt x="4407" y="7629"/>
                    </a:lnTo>
                    <a:cubicBezTo>
                      <a:pt x="5577" y="7615"/>
                      <a:pt x="6531" y="6632"/>
                      <a:pt x="6516" y="5476"/>
                    </a:cubicBezTo>
                    <a:lnTo>
                      <a:pt x="6473" y="983"/>
                    </a:lnTo>
                    <a:cubicBezTo>
                      <a:pt x="6473" y="434"/>
                      <a:pt x="6025" y="0"/>
                      <a:pt x="5491" y="0"/>
                    </a:cubicBezTo>
                    <a:close/>
                  </a:path>
                </a:pathLst>
              </a:custGeom>
              <a:solidFill>
                <a:srgbClr val="AC5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06" name="Google Shape;2288;p59">
                <a:extLst>
                  <a:ext uri="{FF2B5EF4-FFF2-40B4-BE49-F238E27FC236}">
                    <a16:creationId xmlns:a16="http://schemas.microsoft.com/office/drawing/2014/main" id="{C858CCAF-D05E-D680-F3F8-B9A10DBAEB8E}"/>
                  </a:ext>
                </a:extLst>
              </p:cNvPr>
              <p:cNvSpPr/>
              <p:nvPr/>
            </p:nvSpPr>
            <p:spPr>
              <a:xfrm>
                <a:off x="6261180" y="1468762"/>
                <a:ext cx="46071" cy="39712"/>
              </a:xfrm>
              <a:custGeom>
                <a:avLst/>
                <a:gdLst/>
                <a:ahLst/>
                <a:cxnLst/>
                <a:rect l="l" t="t" r="r" b="b"/>
                <a:pathLst>
                  <a:path w="2362" h="2036" extrusionOk="0">
                    <a:moveTo>
                      <a:pt x="599" y="1"/>
                    </a:moveTo>
                    <a:cubicBezTo>
                      <a:pt x="599" y="1"/>
                      <a:pt x="1" y="2035"/>
                      <a:pt x="1011" y="2035"/>
                    </a:cubicBezTo>
                    <a:cubicBezTo>
                      <a:pt x="1053" y="2035"/>
                      <a:pt x="1099" y="2031"/>
                      <a:pt x="1148" y="2024"/>
                    </a:cubicBezTo>
                    <a:cubicBezTo>
                      <a:pt x="2362" y="1821"/>
                      <a:pt x="2304" y="1"/>
                      <a:pt x="2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07" name="Google Shape;2289;p59">
                <a:extLst>
                  <a:ext uri="{FF2B5EF4-FFF2-40B4-BE49-F238E27FC236}">
                    <a16:creationId xmlns:a16="http://schemas.microsoft.com/office/drawing/2014/main" id="{156F1FCE-263B-D60D-74F5-345BCCEFD6D3}"/>
                  </a:ext>
                </a:extLst>
              </p:cNvPr>
              <p:cNvSpPr/>
              <p:nvPr/>
            </p:nvSpPr>
            <p:spPr>
              <a:xfrm>
                <a:off x="6193947" y="1402817"/>
                <a:ext cx="182352" cy="174765"/>
              </a:xfrm>
              <a:custGeom>
                <a:avLst/>
                <a:gdLst/>
                <a:ahLst/>
                <a:cxnLst/>
                <a:rect l="l" t="t" r="r" b="b"/>
                <a:pathLst>
                  <a:path w="9349" h="8960" extrusionOk="0">
                    <a:moveTo>
                      <a:pt x="5031" y="0"/>
                    </a:moveTo>
                    <a:cubicBezTo>
                      <a:pt x="4758" y="0"/>
                      <a:pt x="2452" y="103"/>
                      <a:pt x="1257" y="3497"/>
                    </a:cubicBezTo>
                    <a:cubicBezTo>
                      <a:pt x="0" y="7110"/>
                      <a:pt x="1633" y="8901"/>
                      <a:pt x="1691" y="8959"/>
                    </a:cubicBezTo>
                    <a:lnTo>
                      <a:pt x="5130" y="8959"/>
                    </a:lnTo>
                    <a:cubicBezTo>
                      <a:pt x="5318" y="7933"/>
                      <a:pt x="5000" y="6951"/>
                      <a:pt x="4638" y="6170"/>
                    </a:cubicBezTo>
                    <a:cubicBezTo>
                      <a:pt x="4219" y="5275"/>
                      <a:pt x="4552" y="4249"/>
                      <a:pt x="4552" y="4249"/>
                    </a:cubicBezTo>
                    <a:cubicBezTo>
                      <a:pt x="4566" y="4191"/>
                      <a:pt x="4566" y="4133"/>
                      <a:pt x="4566" y="4075"/>
                    </a:cubicBezTo>
                    <a:cubicBezTo>
                      <a:pt x="5809" y="3989"/>
                      <a:pt x="8829" y="3570"/>
                      <a:pt x="9276" y="1402"/>
                    </a:cubicBezTo>
                    <a:lnTo>
                      <a:pt x="9349" y="608"/>
                    </a:lnTo>
                    <a:lnTo>
                      <a:pt x="5057" y="1"/>
                    </a:lnTo>
                    <a:cubicBezTo>
                      <a:pt x="5057" y="1"/>
                      <a:pt x="5048" y="0"/>
                      <a:pt x="5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08" name="Google Shape;2290;p59">
                <a:extLst>
                  <a:ext uri="{FF2B5EF4-FFF2-40B4-BE49-F238E27FC236}">
                    <a16:creationId xmlns:a16="http://schemas.microsoft.com/office/drawing/2014/main" id="{761F33AB-A9A3-4918-1243-35CDDDB12EB9}"/>
                  </a:ext>
                </a:extLst>
              </p:cNvPr>
              <p:cNvSpPr/>
              <p:nvPr/>
            </p:nvSpPr>
            <p:spPr>
              <a:xfrm>
                <a:off x="6251993" y="1491309"/>
                <a:ext cx="42014" cy="41741"/>
              </a:xfrm>
              <a:custGeom>
                <a:avLst/>
                <a:gdLst/>
                <a:ahLst/>
                <a:cxnLst/>
                <a:rect l="l" t="t" r="r" b="b"/>
                <a:pathLst>
                  <a:path w="2154" h="2140" extrusionOk="0">
                    <a:moveTo>
                      <a:pt x="1070" y="1"/>
                    </a:moveTo>
                    <a:cubicBezTo>
                      <a:pt x="463" y="1"/>
                      <a:pt x="1" y="478"/>
                      <a:pt x="1" y="1084"/>
                    </a:cubicBezTo>
                    <a:cubicBezTo>
                      <a:pt x="1" y="1677"/>
                      <a:pt x="492" y="2139"/>
                      <a:pt x="1085" y="2139"/>
                    </a:cubicBezTo>
                    <a:cubicBezTo>
                      <a:pt x="1677" y="2139"/>
                      <a:pt x="2154" y="1662"/>
                      <a:pt x="2154" y="1056"/>
                    </a:cubicBezTo>
                    <a:cubicBezTo>
                      <a:pt x="2125" y="478"/>
                      <a:pt x="1648" y="1"/>
                      <a:pt x="1070" y="1"/>
                    </a:cubicBezTo>
                    <a:close/>
                  </a:path>
                </a:pathLst>
              </a:custGeom>
              <a:solidFill>
                <a:srgbClr val="AC5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09" name="Google Shape;2291;p59">
                <a:extLst>
                  <a:ext uri="{FF2B5EF4-FFF2-40B4-BE49-F238E27FC236}">
                    <a16:creationId xmlns:a16="http://schemas.microsoft.com/office/drawing/2014/main" id="{E1BE13EF-87A3-77B9-CBEC-8285D2A5E835}"/>
                  </a:ext>
                </a:extLst>
              </p:cNvPr>
              <p:cNvSpPr/>
              <p:nvPr/>
            </p:nvSpPr>
            <p:spPr>
              <a:xfrm>
                <a:off x="6356557" y="1480601"/>
                <a:ext cx="9889" cy="53853"/>
              </a:xfrm>
              <a:custGeom>
                <a:avLst/>
                <a:gdLst/>
                <a:ahLst/>
                <a:cxnLst/>
                <a:rect l="l" t="t" r="r" b="b"/>
                <a:pathLst>
                  <a:path w="507" h="2761" extrusionOk="0">
                    <a:moveTo>
                      <a:pt x="217" y="1"/>
                    </a:moveTo>
                    <a:cubicBezTo>
                      <a:pt x="159" y="1"/>
                      <a:pt x="188" y="694"/>
                      <a:pt x="275" y="1503"/>
                    </a:cubicBezTo>
                    <a:cubicBezTo>
                      <a:pt x="289" y="1922"/>
                      <a:pt x="405" y="2298"/>
                      <a:pt x="304" y="2515"/>
                    </a:cubicBezTo>
                    <a:cubicBezTo>
                      <a:pt x="246" y="2616"/>
                      <a:pt x="159" y="2674"/>
                      <a:pt x="116" y="2688"/>
                    </a:cubicBezTo>
                    <a:cubicBezTo>
                      <a:pt x="44" y="2717"/>
                      <a:pt x="0" y="2717"/>
                      <a:pt x="0" y="2732"/>
                    </a:cubicBezTo>
                    <a:cubicBezTo>
                      <a:pt x="0" y="2746"/>
                      <a:pt x="44" y="2760"/>
                      <a:pt x="130" y="2760"/>
                    </a:cubicBezTo>
                    <a:cubicBezTo>
                      <a:pt x="217" y="2760"/>
                      <a:pt x="347" y="2717"/>
                      <a:pt x="419" y="2573"/>
                    </a:cubicBezTo>
                    <a:cubicBezTo>
                      <a:pt x="506" y="2428"/>
                      <a:pt x="506" y="2240"/>
                      <a:pt x="492" y="2067"/>
                    </a:cubicBezTo>
                    <a:cubicBezTo>
                      <a:pt x="477" y="1865"/>
                      <a:pt x="448" y="1677"/>
                      <a:pt x="434" y="1489"/>
                    </a:cubicBezTo>
                    <a:cubicBezTo>
                      <a:pt x="362" y="665"/>
                      <a:pt x="24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10" name="Google Shape;2292;p59">
                <a:extLst>
                  <a:ext uri="{FF2B5EF4-FFF2-40B4-BE49-F238E27FC236}">
                    <a16:creationId xmlns:a16="http://schemas.microsoft.com/office/drawing/2014/main" id="{6B80C341-D0CD-F7F7-4EA8-11691693D8F4}"/>
                  </a:ext>
                </a:extLst>
              </p:cNvPr>
              <p:cNvSpPr/>
              <p:nvPr/>
            </p:nvSpPr>
            <p:spPr>
              <a:xfrm>
                <a:off x="6321039" y="1484833"/>
                <a:ext cx="4252" cy="12990"/>
              </a:xfrm>
              <a:custGeom>
                <a:avLst/>
                <a:gdLst/>
                <a:ahLst/>
                <a:cxnLst/>
                <a:rect l="l" t="t" r="r" b="b"/>
                <a:pathLst>
                  <a:path w="218" h="666" extrusionOk="0">
                    <a:moveTo>
                      <a:pt x="73" y="0"/>
                    </a:moveTo>
                    <a:cubicBezTo>
                      <a:pt x="15" y="0"/>
                      <a:pt x="1" y="159"/>
                      <a:pt x="15" y="347"/>
                    </a:cubicBezTo>
                    <a:cubicBezTo>
                      <a:pt x="30" y="521"/>
                      <a:pt x="102" y="665"/>
                      <a:pt x="145" y="665"/>
                    </a:cubicBezTo>
                    <a:cubicBezTo>
                      <a:pt x="203" y="665"/>
                      <a:pt x="218" y="506"/>
                      <a:pt x="203" y="318"/>
                    </a:cubicBezTo>
                    <a:cubicBezTo>
                      <a:pt x="174" y="145"/>
                      <a:pt x="131"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11" name="Google Shape;2293;p59">
                <a:extLst>
                  <a:ext uri="{FF2B5EF4-FFF2-40B4-BE49-F238E27FC236}">
                    <a16:creationId xmlns:a16="http://schemas.microsoft.com/office/drawing/2014/main" id="{BA92F983-3A0C-2D9C-9FF7-60BD343C0EE2}"/>
                  </a:ext>
                </a:extLst>
              </p:cNvPr>
              <p:cNvSpPr/>
              <p:nvPr/>
            </p:nvSpPr>
            <p:spPr>
              <a:xfrm>
                <a:off x="6379104" y="1479470"/>
                <a:ext cx="4233" cy="12990"/>
              </a:xfrm>
              <a:custGeom>
                <a:avLst/>
                <a:gdLst/>
                <a:ahLst/>
                <a:cxnLst/>
                <a:rect l="l" t="t" r="r" b="b"/>
                <a:pathLst>
                  <a:path w="217" h="666" extrusionOk="0">
                    <a:moveTo>
                      <a:pt x="72" y="1"/>
                    </a:moveTo>
                    <a:cubicBezTo>
                      <a:pt x="15" y="1"/>
                      <a:pt x="0" y="160"/>
                      <a:pt x="15" y="348"/>
                    </a:cubicBezTo>
                    <a:cubicBezTo>
                      <a:pt x="29" y="521"/>
                      <a:pt x="101" y="666"/>
                      <a:pt x="145" y="666"/>
                    </a:cubicBezTo>
                    <a:cubicBezTo>
                      <a:pt x="203" y="666"/>
                      <a:pt x="217" y="507"/>
                      <a:pt x="203" y="333"/>
                    </a:cubicBezTo>
                    <a:cubicBezTo>
                      <a:pt x="174" y="145"/>
                      <a:pt x="13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12" name="Google Shape;2294;p59">
                <a:extLst>
                  <a:ext uri="{FF2B5EF4-FFF2-40B4-BE49-F238E27FC236}">
                    <a16:creationId xmlns:a16="http://schemas.microsoft.com/office/drawing/2014/main" id="{F4BCD7AC-CA75-7747-C344-1C911FB68E08}"/>
                  </a:ext>
                </a:extLst>
              </p:cNvPr>
              <p:cNvSpPr/>
              <p:nvPr/>
            </p:nvSpPr>
            <p:spPr>
              <a:xfrm>
                <a:off x="6329777" y="1533302"/>
                <a:ext cx="32710" cy="23367"/>
              </a:xfrm>
              <a:custGeom>
                <a:avLst/>
                <a:gdLst/>
                <a:ahLst/>
                <a:cxnLst/>
                <a:rect l="l" t="t" r="r" b="b"/>
                <a:pathLst>
                  <a:path w="1677" h="1198" extrusionOk="0">
                    <a:moveTo>
                      <a:pt x="58" y="1"/>
                    </a:moveTo>
                    <a:cubicBezTo>
                      <a:pt x="44" y="1"/>
                      <a:pt x="1" y="131"/>
                      <a:pt x="58" y="347"/>
                    </a:cubicBezTo>
                    <a:cubicBezTo>
                      <a:pt x="116" y="550"/>
                      <a:pt x="261" y="839"/>
                      <a:pt x="535" y="1027"/>
                    </a:cubicBezTo>
                    <a:cubicBezTo>
                      <a:pt x="752" y="1157"/>
                      <a:pt x="993" y="1197"/>
                      <a:pt x="1185" y="1197"/>
                    </a:cubicBezTo>
                    <a:cubicBezTo>
                      <a:pt x="1250" y="1197"/>
                      <a:pt x="1308" y="1193"/>
                      <a:pt x="1359" y="1185"/>
                    </a:cubicBezTo>
                    <a:cubicBezTo>
                      <a:pt x="1576" y="1128"/>
                      <a:pt x="1677" y="1055"/>
                      <a:pt x="1677" y="1041"/>
                    </a:cubicBezTo>
                    <a:cubicBezTo>
                      <a:pt x="1674" y="1038"/>
                      <a:pt x="1668" y="1037"/>
                      <a:pt x="1658" y="1037"/>
                    </a:cubicBezTo>
                    <a:cubicBezTo>
                      <a:pt x="1618" y="1037"/>
                      <a:pt x="1521" y="1055"/>
                      <a:pt x="1359" y="1055"/>
                    </a:cubicBezTo>
                    <a:cubicBezTo>
                      <a:pt x="1157" y="1055"/>
                      <a:pt x="882" y="1027"/>
                      <a:pt x="651" y="882"/>
                    </a:cubicBezTo>
                    <a:cubicBezTo>
                      <a:pt x="420" y="709"/>
                      <a:pt x="261" y="492"/>
                      <a:pt x="174" y="319"/>
                    </a:cubicBezTo>
                    <a:cubicBezTo>
                      <a:pt x="102" y="131"/>
                      <a:pt x="87"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613" name="Google Shape;2295;p59">
                <a:extLst>
                  <a:ext uri="{FF2B5EF4-FFF2-40B4-BE49-F238E27FC236}">
                    <a16:creationId xmlns:a16="http://schemas.microsoft.com/office/drawing/2014/main" id="{C70A3F8E-DCE8-5C6B-1A18-9C19D38ECE39}"/>
                  </a:ext>
                </a:extLst>
              </p:cNvPr>
              <p:cNvSpPr/>
              <p:nvPr/>
            </p:nvSpPr>
            <p:spPr>
              <a:xfrm>
                <a:off x="6322736" y="1529849"/>
                <a:ext cx="15526" cy="11371"/>
              </a:xfrm>
              <a:custGeom>
                <a:avLst/>
                <a:gdLst/>
                <a:ahLst/>
                <a:cxnLst/>
                <a:rect l="l" t="t" r="r" b="b"/>
                <a:pathLst>
                  <a:path w="796" h="583" extrusionOk="0">
                    <a:moveTo>
                      <a:pt x="594" y="1"/>
                    </a:moveTo>
                    <a:cubicBezTo>
                      <a:pt x="490" y="1"/>
                      <a:pt x="372" y="35"/>
                      <a:pt x="275" y="120"/>
                    </a:cubicBezTo>
                    <a:cubicBezTo>
                      <a:pt x="145" y="207"/>
                      <a:pt x="58" y="337"/>
                      <a:pt x="44" y="423"/>
                    </a:cubicBezTo>
                    <a:cubicBezTo>
                      <a:pt x="0" y="510"/>
                      <a:pt x="15" y="582"/>
                      <a:pt x="58" y="582"/>
                    </a:cubicBezTo>
                    <a:cubicBezTo>
                      <a:pt x="102" y="582"/>
                      <a:pt x="174" y="380"/>
                      <a:pt x="376" y="264"/>
                    </a:cubicBezTo>
                    <a:cubicBezTo>
                      <a:pt x="564" y="120"/>
                      <a:pt x="781" y="134"/>
                      <a:pt x="795" y="77"/>
                    </a:cubicBezTo>
                    <a:cubicBezTo>
                      <a:pt x="795" y="62"/>
                      <a:pt x="737" y="19"/>
                      <a:pt x="651" y="4"/>
                    </a:cubicBezTo>
                    <a:cubicBezTo>
                      <a:pt x="632" y="2"/>
                      <a:pt x="613"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sp>
        <p:nvSpPr>
          <p:cNvPr id="615" name="Google Shape;597;p34">
            <a:extLst>
              <a:ext uri="{FF2B5EF4-FFF2-40B4-BE49-F238E27FC236}">
                <a16:creationId xmlns:a16="http://schemas.microsoft.com/office/drawing/2014/main" id="{BC80A08C-C8AC-978F-31EC-805ED298CD16}"/>
              </a:ext>
            </a:extLst>
          </p:cNvPr>
          <p:cNvSpPr txBox="1">
            <a:spLocks/>
          </p:cNvSpPr>
          <p:nvPr/>
        </p:nvSpPr>
        <p:spPr>
          <a:xfrm>
            <a:off x="1561171" y="3167042"/>
            <a:ext cx="3114266" cy="54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500"/>
              <a:buFont typeface="Archivo Black"/>
              <a:buNone/>
              <a:defRPr sz="5500" b="0" i="0" u="none" strike="noStrike" cap="none">
                <a:solidFill>
                  <a:schemeClr val="lt2"/>
                </a:solidFill>
                <a:latin typeface="Archivo Black"/>
                <a:ea typeface="Archivo Black"/>
                <a:cs typeface="Archivo Black"/>
                <a:sym typeface="Archivo Black"/>
              </a:defRPr>
            </a:lvl1pPr>
            <a:lvl2pPr marR="0" lvl="1"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9pPr>
          </a:lstStyle>
          <a:p>
            <a:pPr>
              <a:buSzPts val="1100"/>
              <a:buFont typeface="Arial"/>
              <a:buNone/>
            </a:pPr>
            <a:r>
              <a:rPr lang="en-GB" sz="1600">
                <a:latin typeface="Karla" pitchFamily="2" charset="77"/>
              </a:rPr>
              <a:t>Data Cleaning and Table Merging:  Xiu Wen</a:t>
            </a:r>
          </a:p>
          <a:p>
            <a:pPr>
              <a:buSzPts val="1100"/>
              <a:buFont typeface="Arial"/>
              <a:buNone/>
            </a:pPr>
            <a:r>
              <a:rPr lang="en-GB" sz="1600">
                <a:latin typeface="Karla" pitchFamily="2" charset="77"/>
              </a:rPr>
              <a:t>Visualisations: Richie</a:t>
            </a:r>
          </a:p>
        </p:txBody>
      </p:sp>
    </p:spTree>
    <p:extLst>
      <p:ext uri="{BB962C8B-B14F-4D97-AF65-F5344CB8AC3E}">
        <p14:creationId xmlns:p14="http://schemas.microsoft.com/office/powerpoint/2010/main" val="1689413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1">
          <a:extLst>
            <a:ext uri="{FF2B5EF4-FFF2-40B4-BE49-F238E27FC236}">
              <a16:creationId xmlns:a16="http://schemas.microsoft.com/office/drawing/2014/main" id="{0D09A21E-8120-2B03-1582-0ED3BB2E6200}"/>
            </a:ext>
          </a:extLst>
        </p:cNvPr>
        <p:cNvGrpSpPr/>
        <p:nvPr/>
      </p:nvGrpSpPr>
      <p:grpSpPr>
        <a:xfrm>
          <a:off x="0" y="0"/>
          <a:ext cx="0" cy="0"/>
          <a:chOff x="0" y="0"/>
          <a:chExt cx="0" cy="0"/>
        </a:xfrm>
      </p:grpSpPr>
      <p:sp>
        <p:nvSpPr>
          <p:cNvPr id="1320" name="Google Shape;1320;p49">
            <a:extLst>
              <a:ext uri="{FF2B5EF4-FFF2-40B4-BE49-F238E27FC236}">
                <a16:creationId xmlns:a16="http://schemas.microsoft.com/office/drawing/2014/main" id="{3CE73528-067C-A25A-EE88-3D3238915566}"/>
              </a:ext>
            </a:extLst>
          </p:cNvPr>
          <p:cNvSpPr txBox="1">
            <a:spLocks noGrp="1"/>
          </p:cNvSpPr>
          <p:nvPr>
            <p:ph type="title"/>
          </p:nvPr>
        </p:nvSpPr>
        <p:spPr>
          <a:xfrm>
            <a:off x="720000" y="445025"/>
            <a:ext cx="446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noProof="0"/>
              <a:t>Data Cleaning</a:t>
            </a:r>
          </a:p>
        </p:txBody>
      </p:sp>
      <p:grpSp>
        <p:nvGrpSpPr>
          <p:cNvPr id="1359" name="Google Shape;1359;p49">
            <a:extLst>
              <a:ext uri="{FF2B5EF4-FFF2-40B4-BE49-F238E27FC236}">
                <a16:creationId xmlns:a16="http://schemas.microsoft.com/office/drawing/2014/main" id="{61D530C1-42C3-E1F3-19F0-4C2C778CD015}"/>
              </a:ext>
            </a:extLst>
          </p:cNvPr>
          <p:cNvGrpSpPr/>
          <p:nvPr/>
        </p:nvGrpSpPr>
        <p:grpSpPr>
          <a:xfrm>
            <a:off x="8516086" y="3811423"/>
            <a:ext cx="727535" cy="1710819"/>
            <a:chOff x="8416475" y="3483007"/>
            <a:chExt cx="727535" cy="1710819"/>
          </a:xfrm>
        </p:grpSpPr>
        <p:sp>
          <p:nvSpPr>
            <p:cNvPr id="1360" name="Google Shape;1360;p49">
              <a:extLst>
                <a:ext uri="{FF2B5EF4-FFF2-40B4-BE49-F238E27FC236}">
                  <a16:creationId xmlns:a16="http://schemas.microsoft.com/office/drawing/2014/main" id="{600342CE-B10B-BB80-DD85-A99465626B47}"/>
                </a:ext>
              </a:extLst>
            </p:cNvPr>
            <p:cNvSpPr/>
            <p:nvPr/>
          </p:nvSpPr>
          <p:spPr>
            <a:xfrm>
              <a:off x="8578364" y="4845112"/>
              <a:ext cx="328014" cy="348714"/>
            </a:xfrm>
            <a:custGeom>
              <a:avLst/>
              <a:gdLst/>
              <a:ahLst/>
              <a:cxnLst/>
              <a:rect l="l" t="t" r="r" b="b"/>
              <a:pathLst>
                <a:path w="5578" h="5930" extrusionOk="0">
                  <a:moveTo>
                    <a:pt x="0" y="1"/>
                  </a:moveTo>
                  <a:lnTo>
                    <a:pt x="542" y="5930"/>
                  </a:lnTo>
                  <a:lnTo>
                    <a:pt x="4831" y="5930"/>
                  </a:lnTo>
                  <a:lnTo>
                    <a:pt x="5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361" name="Google Shape;1361;p49">
              <a:extLst>
                <a:ext uri="{FF2B5EF4-FFF2-40B4-BE49-F238E27FC236}">
                  <a16:creationId xmlns:a16="http://schemas.microsoft.com/office/drawing/2014/main" id="{D25D7370-B2FE-086B-3DEC-646C3F0BB587}"/>
                </a:ext>
              </a:extLst>
            </p:cNvPr>
            <p:cNvSpPr/>
            <p:nvPr/>
          </p:nvSpPr>
          <p:spPr>
            <a:xfrm>
              <a:off x="8416475" y="3483007"/>
              <a:ext cx="727535" cy="1362159"/>
            </a:xfrm>
            <a:custGeom>
              <a:avLst/>
              <a:gdLst/>
              <a:ahLst/>
              <a:cxnLst/>
              <a:rect l="l" t="t" r="r" b="b"/>
              <a:pathLst>
                <a:path w="12372" h="23164" extrusionOk="0">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362" name="Google Shape;1362;p49">
              <a:extLst>
                <a:ext uri="{FF2B5EF4-FFF2-40B4-BE49-F238E27FC236}">
                  <a16:creationId xmlns:a16="http://schemas.microsoft.com/office/drawing/2014/main" id="{1AC411F6-7B8A-1CF6-E7E3-F2F75A49DFDE}"/>
                </a:ext>
              </a:extLst>
            </p:cNvPr>
            <p:cNvSpPr/>
            <p:nvPr/>
          </p:nvSpPr>
          <p:spPr>
            <a:xfrm>
              <a:off x="8578364" y="4845112"/>
              <a:ext cx="221283" cy="348714"/>
            </a:xfrm>
            <a:custGeom>
              <a:avLst/>
              <a:gdLst/>
              <a:ahLst/>
              <a:cxnLst/>
              <a:rect l="l" t="t" r="r" b="b"/>
              <a:pathLst>
                <a:path w="3763" h="5930" extrusionOk="0">
                  <a:moveTo>
                    <a:pt x="0" y="1"/>
                  </a:moveTo>
                  <a:lnTo>
                    <a:pt x="542" y="5930"/>
                  </a:lnTo>
                  <a:lnTo>
                    <a:pt x="3763" y="5930"/>
                  </a:lnTo>
                  <a:lnTo>
                    <a:pt x="513" y="1"/>
                  </a:lnTo>
                  <a:close/>
                </a:path>
              </a:pathLst>
            </a:custGeom>
            <a:solidFill>
              <a:srgbClr val="BA613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grpSp>
        <p:nvGrpSpPr>
          <p:cNvPr id="1363" name="Google Shape;1363;p49">
            <a:extLst>
              <a:ext uri="{FF2B5EF4-FFF2-40B4-BE49-F238E27FC236}">
                <a16:creationId xmlns:a16="http://schemas.microsoft.com/office/drawing/2014/main" id="{D8FA557D-91C2-6923-8780-EAD5CB9B5ADE}"/>
              </a:ext>
            </a:extLst>
          </p:cNvPr>
          <p:cNvGrpSpPr/>
          <p:nvPr/>
        </p:nvGrpSpPr>
        <p:grpSpPr>
          <a:xfrm>
            <a:off x="79430" y="1018432"/>
            <a:ext cx="463949" cy="415739"/>
            <a:chOff x="36280" y="1241357"/>
            <a:chExt cx="463949" cy="415739"/>
          </a:xfrm>
        </p:grpSpPr>
        <p:sp>
          <p:nvSpPr>
            <p:cNvPr id="1364" name="Google Shape;1364;p49">
              <a:extLst>
                <a:ext uri="{FF2B5EF4-FFF2-40B4-BE49-F238E27FC236}">
                  <a16:creationId xmlns:a16="http://schemas.microsoft.com/office/drawing/2014/main" id="{6F19E179-5D89-9850-1074-618EFE0A5CD1}"/>
                </a:ext>
              </a:extLst>
            </p:cNvPr>
            <p:cNvSpPr/>
            <p:nvPr/>
          </p:nvSpPr>
          <p:spPr>
            <a:xfrm rot="2517580">
              <a:off x="36280" y="1241357"/>
              <a:ext cx="463949" cy="415739"/>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sp>
          <p:nvSpPr>
            <p:cNvPr id="1365" name="Google Shape;1365;p49">
              <a:extLst>
                <a:ext uri="{FF2B5EF4-FFF2-40B4-BE49-F238E27FC236}">
                  <a16:creationId xmlns:a16="http://schemas.microsoft.com/office/drawing/2014/main" id="{D72AD42C-C4BA-9E66-4825-2B147DC16C4F}"/>
                </a:ext>
              </a:extLst>
            </p:cNvPr>
            <p:cNvSpPr/>
            <p:nvPr/>
          </p:nvSpPr>
          <p:spPr>
            <a:xfrm rot="1928195">
              <a:off x="205388" y="1337374"/>
              <a:ext cx="166963" cy="223526"/>
            </a:xfrm>
            <a:custGeom>
              <a:avLst/>
              <a:gdLst/>
              <a:ahLst/>
              <a:cxnLst/>
              <a:rect l="l" t="t" r="r" b="b"/>
              <a:pathLst>
                <a:path w="1172" h="1569" extrusionOk="0">
                  <a:moveTo>
                    <a:pt x="481" y="1"/>
                  </a:moveTo>
                  <a:cubicBezTo>
                    <a:pt x="473" y="1"/>
                    <a:pt x="469" y="2"/>
                    <a:pt x="469" y="2"/>
                  </a:cubicBezTo>
                  <a:lnTo>
                    <a:pt x="469" y="250"/>
                  </a:lnTo>
                  <a:lnTo>
                    <a:pt x="161" y="660"/>
                  </a:lnTo>
                  <a:lnTo>
                    <a:pt x="0" y="660"/>
                  </a:lnTo>
                  <a:lnTo>
                    <a:pt x="0" y="1480"/>
                  </a:lnTo>
                  <a:lnTo>
                    <a:pt x="249" y="1480"/>
                  </a:lnTo>
                  <a:cubicBezTo>
                    <a:pt x="249" y="1480"/>
                    <a:pt x="835" y="1568"/>
                    <a:pt x="937" y="1568"/>
                  </a:cubicBezTo>
                  <a:lnTo>
                    <a:pt x="996" y="1568"/>
                  </a:lnTo>
                  <a:cubicBezTo>
                    <a:pt x="1098" y="1539"/>
                    <a:pt x="1172" y="1422"/>
                    <a:pt x="1172" y="1319"/>
                  </a:cubicBezTo>
                  <a:cubicBezTo>
                    <a:pt x="1172" y="1070"/>
                    <a:pt x="1157" y="660"/>
                    <a:pt x="1142" y="616"/>
                  </a:cubicBezTo>
                  <a:cubicBezTo>
                    <a:pt x="1098" y="587"/>
                    <a:pt x="645" y="587"/>
                    <a:pt x="645" y="587"/>
                  </a:cubicBezTo>
                  <a:cubicBezTo>
                    <a:pt x="645" y="587"/>
                    <a:pt x="643" y="597"/>
                    <a:pt x="641" y="597"/>
                  </a:cubicBezTo>
                  <a:cubicBezTo>
                    <a:pt x="638" y="597"/>
                    <a:pt x="635" y="558"/>
                    <a:pt x="645" y="324"/>
                  </a:cubicBezTo>
                  <a:cubicBezTo>
                    <a:pt x="682" y="23"/>
                    <a:pt x="526" y="1"/>
                    <a:pt x="4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noProof="0"/>
            </a:p>
          </p:txBody>
        </p:sp>
      </p:grpSp>
      <p:sp>
        <p:nvSpPr>
          <p:cNvPr id="4" name="TextBox 3">
            <a:extLst>
              <a:ext uri="{FF2B5EF4-FFF2-40B4-BE49-F238E27FC236}">
                <a16:creationId xmlns:a16="http://schemas.microsoft.com/office/drawing/2014/main" id="{C3081BF6-FE48-F137-53D8-6FE4D5787740}"/>
              </a:ext>
            </a:extLst>
          </p:cNvPr>
          <p:cNvSpPr txBox="1"/>
          <p:nvPr/>
        </p:nvSpPr>
        <p:spPr>
          <a:xfrm>
            <a:off x="720000" y="1226212"/>
            <a:ext cx="4012020" cy="646331"/>
          </a:xfrm>
          <a:prstGeom prst="rect">
            <a:avLst/>
          </a:prstGeom>
          <a:noFill/>
        </p:spPr>
        <p:txBody>
          <a:bodyPr wrap="square" rtlCol="0">
            <a:spAutoFit/>
          </a:bodyPr>
          <a:lstStyle/>
          <a:p>
            <a:pPr marL="342900" indent="-342900">
              <a:buFont typeface="+mj-lt"/>
              <a:buAutoNum type="arabicParenR"/>
            </a:pPr>
            <a:r>
              <a:rPr lang="en-SG" sz="1800">
                <a:latin typeface="Karla" pitchFamily="2" charset="0"/>
              </a:rPr>
              <a:t>Dropped redundant columns</a:t>
            </a:r>
          </a:p>
          <a:p>
            <a:pPr marL="342900" indent="-342900">
              <a:buFont typeface="+mj-lt"/>
              <a:buAutoNum type="arabicParenR"/>
            </a:pPr>
            <a:r>
              <a:rPr lang="en-SG" sz="1800">
                <a:latin typeface="Karla" pitchFamily="2" charset="0"/>
              </a:rPr>
              <a:t>Renamed columns for uniformity</a:t>
            </a:r>
            <a:endParaRPr lang="en-GB" sz="1800">
              <a:latin typeface="Karla" pitchFamily="2" charset="0"/>
            </a:endParaRPr>
          </a:p>
        </p:txBody>
      </p:sp>
      <p:pic>
        <p:nvPicPr>
          <p:cNvPr id="10" name="Picture 9">
            <a:extLst>
              <a:ext uri="{FF2B5EF4-FFF2-40B4-BE49-F238E27FC236}">
                <a16:creationId xmlns:a16="http://schemas.microsoft.com/office/drawing/2014/main" id="{E7CDBDFD-9339-AC4D-9ABC-D6E1B50967E4}"/>
              </a:ext>
            </a:extLst>
          </p:cNvPr>
          <p:cNvPicPr>
            <a:picLocks noChangeAspect="1"/>
          </p:cNvPicPr>
          <p:nvPr/>
        </p:nvPicPr>
        <p:blipFill>
          <a:blip r:embed="rId3"/>
          <a:stretch>
            <a:fillRect/>
          </a:stretch>
        </p:blipFill>
        <p:spPr>
          <a:xfrm>
            <a:off x="720000" y="2368338"/>
            <a:ext cx="3296109" cy="1805239"/>
          </a:xfrm>
          <a:prstGeom prst="rect">
            <a:avLst/>
          </a:prstGeom>
        </p:spPr>
      </p:pic>
      <p:pic>
        <p:nvPicPr>
          <p:cNvPr id="12" name="Picture 11">
            <a:extLst>
              <a:ext uri="{FF2B5EF4-FFF2-40B4-BE49-F238E27FC236}">
                <a16:creationId xmlns:a16="http://schemas.microsoft.com/office/drawing/2014/main" id="{59F3950B-AB3C-9ED2-3B36-429901A39987}"/>
              </a:ext>
            </a:extLst>
          </p:cNvPr>
          <p:cNvPicPr>
            <a:picLocks noChangeAspect="1"/>
          </p:cNvPicPr>
          <p:nvPr/>
        </p:nvPicPr>
        <p:blipFill>
          <a:blip r:embed="rId4"/>
          <a:stretch>
            <a:fillRect/>
          </a:stretch>
        </p:blipFill>
        <p:spPr>
          <a:xfrm>
            <a:off x="5413384" y="1872543"/>
            <a:ext cx="2506770" cy="2425429"/>
          </a:xfrm>
          <a:prstGeom prst="rect">
            <a:avLst/>
          </a:prstGeom>
        </p:spPr>
      </p:pic>
    </p:spTree>
    <p:extLst>
      <p:ext uri="{BB962C8B-B14F-4D97-AF65-F5344CB8AC3E}">
        <p14:creationId xmlns:p14="http://schemas.microsoft.com/office/powerpoint/2010/main" val="2973118582"/>
      </p:ext>
    </p:extLst>
  </p:cSld>
  <p:clrMapOvr>
    <a:masterClrMapping/>
  </p:clrMapOvr>
</p:sld>
</file>

<file path=ppt/theme/theme1.xml><?xml version="1.0" encoding="utf-8"?>
<a:theme xmlns:a="http://schemas.openxmlformats.org/drawingml/2006/main" name="Monthly Strategy Review Meeting by Slidesgo">
  <a:themeElements>
    <a:clrScheme name="Simple Light">
      <a:dk1>
        <a:srgbClr val="151F29"/>
      </a:dk1>
      <a:lt1>
        <a:srgbClr val="EBE0DD"/>
      </a:lt1>
      <a:dk2>
        <a:srgbClr val="FFFFFF"/>
      </a:dk2>
      <a:lt2>
        <a:srgbClr val="912A3C"/>
      </a:lt2>
      <a:accent1>
        <a:srgbClr val="DC7C61"/>
      </a:accent1>
      <a:accent2>
        <a:srgbClr val="BA6136"/>
      </a:accent2>
      <a:accent3>
        <a:srgbClr val="FFA35A"/>
      </a:accent3>
      <a:accent4>
        <a:srgbClr val="005458"/>
      </a:accent4>
      <a:accent5>
        <a:srgbClr val="528C98"/>
      </a:accent5>
      <a:accent6>
        <a:srgbClr val="2C8C64"/>
      </a:accent6>
      <a:hlink>
        <a:srgbClr val="151F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2616</Words>
  <Application>Microsoft Macintosh PowerPoint</Application>
  <PresentationFormat>On-screen Show (16:9)</PresentationFormat>
  <Paragraphs>248</Paragraphs>
  <Slides>49</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Gaegu</vt:lpstr>
      <vt:lpstr>Archivo Black</vt:lpstr>
      <vt:lpstr>Karla</vt:lpstr>
      <vt:lpstr>Paytone One</vt:lpstr>
      <vt:lpstr>Poppins</vt:lpstr>
      <vt:lpstr>Fira Sans Extra Condensed Medium</vt:lpstr>
      <vt:lpstr>Monthly Strategy Review Meeting by Slidesgo</vt:lpstr>
      <vt:lpstr>EGT309 Project Slides </vt:lpstr>
      <vt:lpstr>01</vt:lpstr>
      <vt:lpstr>Project Introduction</vt:lpstr>
      <vt:lpstr>About The  Project</vt:lpstr>
      <vt:lpstr>Project Strategy Processes </vt:lpstr>
      <vt:lpstr>Tools Used</vt:lpstr>
      <vt:lpstr>Project Timeline (By Week)</vt:lpstr>
      <vt:lpstr>Exploratory Data Analysis</vt:lpstr>
      <vt:lpstr>Data Cleaning</vt:lpstr>
      <vt:lpstr>Table Merging</vt:lpstr>
      <vt:lpstr>PowerPoint Presentation</vt:lpstr>
      <vt:lpstr>PowerPoint Presentation</vt:lpstr>
      <vt:lpstr>Visualizations (Repeat Customers)</vt:lpstr>
      <vt:lpstr>PowerPoint Presentation</vt:lpstr>
      <vt:lpstr>After seeing such few repeat buyers, we questioned ourselves…why and what affects this?</vt:lpstr>
      <vt:lpstr>Delivery Time Analysis/Operational Analysis</vt:lpstr>
      <vt:lpstr>Delivery Time by Review Score</vt:lpstr>
      <vt:lpstr>Satisfied Customers are more likely to return</vt:lpstr>
      <vt:lpstr>Repeat Buyers Give More Low Ratings Proportionally</vt:lpstr>
      <vt:lpstr>What do our repeat buyers actually spend their money on?</vt:lpstr>
      <vt:lpstr>What do our repeat buyers actually spend their money on?</vt:lpstr>
      <vt:lpstr>Do Buyers Repurchase More Frequently for Cheaper or Expensive Products?</vt:lpstr>
      <vt:lpstr>Do Payment Methods Influence Repeat Buyer Rates?</vt:lpstr>
      <vt:lpstr>Do Payment Method Preferences Differ Between One-Time and Repeat Buyers?</vt:lpstr>
      <vt:lpstr>Insights Summary</vt:lpstr>
      <vt:lpstr>Model Training</vt:lpstr>
      <vt:lpstr>Models Trained </vt:lpstr>
      <vt:lpstr>Reasons behind Choice (Sai)</vt:lpstr>
      <vt:lpstr>Creation Of Target Variable</vt:lpstr>
      <vt:lpstr>Data Pre-Processing</vt:lpstr>
      <vt:lpstr>catboost (Sai)</vt:lpstr>
      <vt:lpstr>CatBoost(Sai)</vt:lpstr>
      <vt:lpstr>Reasons behind Choice (JunMing)</vt:lpstr>
      <vt:lpstr>LightBGM (Jun Ming)</vt:lpstr>
      <vt:lpstr>PowerPoint Presentation</vt:lpstr>
      <vt:lpstr>Machine Learning Pipeline</vt:lpstr>
      <vt:lpstr>Kedro Pipeline Structure (JunMing)</vt:lpstr>
      <vt:lpstr>Kedro Pipeline Flow (JunMing)</vt:lpstr>
      <vt:lpstr>catalog.yml (JunMing)</vt:lpstr>
      <vt:lpstr>parameters.yml (JunMing)</vt:lpstr>
      <vt:lpstr>nodes.py (JunMing)</vt:lpstr>
      <vt:lpstr>pipeline.py (JunMing)</vt:lpstr>
      <vt:lpstr>requirements.txt (JunMing)</vt:lpstr>
      <vt:lpstr>run.sh (JunMing)</vt:lpstr>
      <vt:lpstr>pyproject.toml (JunMing)</vt:lpstr>
      <vt:lpstr>Why Use Docker </vt:lpstr>
      <vt:lpstr>Docker(Sai)</vt:lpstr>
      <vt:lpstr>Further Improvements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Satini Sai Keerthan</cp:lastModifiedBy>
  <cp:revision>1</cp:revision>
  <dcterms:modified xsi:type="dcterms:W3CDTF">2025-06-06T11:39:19Z</dcterms:modified>
</cp:coreProperties>
</file>